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lastohka1962.rusedu.net%252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andex.ru/images/search?img_url=http%3A%2F%2Fimg0.liveinternet.ru%2Fimages%2Fattach%252" TargetMode="External"/><Relationship Id="rId4" Type="http://schemas.openxmlformats.org/officeDocument/2006/relationships/hyperlink" Target="https://yandex.ru/images/search?img_url=http%3A%2F%2Ftausmeta.ru%2FcmsPages%2Fdock.png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</a:rPr>
              <a:t>Шаблон для презентации к проекту по </a:t>
            </a:r>
            <a:r>
              <a:rPr lang="ru-RU" sz="28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предмету </a:t>
            </a:r>
            <a:r>
              <a:rPr lang="ru-RU" sz="2800" i="1" dirty="0">
                <a:solidFill>
                  <a:srgbClr val="7030A0"/>
                </a:solidFill>
                <a:latin typeface="Georgia" panose="02040502050405020303" pitchFamily="18" charset="0"/>
              </a:rPr>
              <a:t>русский </a:t>
            </a:r>
            <a:r>
              <a:rPr lang="ru-RU" sz="2800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язык</a:t>
            </a:r>
            <a:br>
              <a:rPr lang="ru-RU" sz="2800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«В мире звуков»</a:t>
            </a:r>
            <a:endParaRPr lang="ru-RU" sz="36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3861048"/>
            <a:ext cx="5184576" cy="15841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 – составитель: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Чубаева Наталья Николаевна, воспитатель ГПД, 1 квалификационной категории, МОУ «С(К)ОШИ №4», города Магнитогорска, Челябинской области, 2016 год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04311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963488"/>
            <a:ext cx="25908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ownloads\9031cb3e5e3b-e13513579354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5" y="2132856"/>
            <a:ext cx="2595712" cy="39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2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3998"/>
            <a:ext cx="8229600" cy="11048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Источники</a:t>
            </a:r>
            <a:endParaRPr lang="ru-RU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yandex.ru/images/search?img_url=http%3A%2F%2Flastohka1962.rusedu.net%2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https://yandex.ru/images/search?img_url=http%3A%2F%2Ftausmeta.ru%2FcmsPages%2Fdock.png</a:t>
            </a:r>
            <a:r>
              <a:rPr lang="en-US" dirty="0" smtClean="0">
                <a:hlinkClick r:id="rId4"/>
              </a:rPr>
              <a:t>&amp;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yandex.ru/images/search?img_url=http%3A%2F%2Fimg0.liveinternet.ru%2Fimages%2Fattach%2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04311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963488"/>
            <a:ext cx="25908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99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проекту по предмету русский язык «В мире звуков»</vt:lpstr>
      <vt:lpstr>Презентация PowerPoint</vt:lpstr>
      <vt:lpstr>Презентация PowerPoint</vt:lpstr>
      <vt:lpstr>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проекту по предмету русский язык «В мире звуков»</dc:title>
  <dc:creator>user</dc:creator>
  <cp:lastModifiedBy>user</cp:lastModifiedBy>
  <cp:revision>3</cp:revision>
  <dcterms:created xsi:type="dcterms:W3CDTF">2016-02-10T08:28:19Z</dcterms:created>
  <dcterms:modified xsi:type="dcterms:W3CDTF">2016-02-10T08:41:58Z</dcterms:modified>
</cp:coreProperties>
</file>