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lib.podelise.ru%252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lib.podelise.ru/tw_files2/urls_558/2/d-1847/1847_html_1a6f40b6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800200"/>
          </a:xfrm>
          <a:solidFill>
            <a:schemeClr val="accent6">
              <a:alpha val="66000"/>
            </a:schemeClr>
          </a:solidFill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Шаблон для презентации к проекту по предмету русский язык</a:t>
            </a:r>
            <a:br>
              <a:rPr lang="ru-RU" sz="2800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«Части речи»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4104456" cy="2065784"/>
          </a:xfrm>
          <a:solidFill>
            <a:schemeClr val="accent6">
              <a:alpha val="92000"/>
            </a:schemeClr>
          </a:solidFill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84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lib.podelise.ru/tw_files2/urls_558/2/d-1847/1847_html_1a6f40b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3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lib.podelise.ru/tw_files2/urls_558/2/d-1847/1847_html_1a6f40b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38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lib.podelise.ru/tw_files2/urls_558/2/d-1847/1847_html_1a6f40b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5212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Источники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yandex.ru/images/search?img_url=http%3A%2F%2Flib.podelise.ru%2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794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русский язык «Части речи»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проекту по предмету русский язык «В мире звуков»</dc:title>
  <dc:creator>user</dc:creator>
  <cp:lastModifiedBy>user</cp:lastModifiedBy>
  <cp:revision>3</cp:revision>
  <dcterms:created xsi:type="dcterms:W3CDTF">2016-02-10T09:00:13Z</dcterms:created>
  <dcterms:modified xsi:type="dcterms:W3CDTF">2016-02-10T09:56:05Z</dcterms:modified>
</cp:coreProperties>
</file>