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5221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6856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1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0905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079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2362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3494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900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483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011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784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D5CE-DBAC-4886-B77A-0B7A7CD93008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353B-94FB-4EF8-8949-B7E18CEF6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7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zh90.ru/page/8-fevralja-den-junogo-geroja-antifashista" TargetMode="External"/><Relationship Id="rId2" Type="http://schemas.openxmlformats.org/officeDocument/2006/relationships/hyperlink" Target="https://avtonom.org/news/den-yunogo-geroya-antifashist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c45.jdroo.by/index.php?option=com_content&amp;view=article&amp;id=218%3A8-&amp;catid=1%3Alatest-news&amp;Itemid=94&amp;lang=ru" TargetMode="External"/><Relationship Id="rId4" Type="http://schemas.openxmlformats.org/officeDocument/2006/relationships/hyperlink" Target="http://www.millionpodarkov.ru/istoriya/istoriya-prazdnika-den-yunogo-geroya-antifashista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9589" y="3646993"/>
            <a:ext cx="5755991" cy="23876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них Европа сразу постарела,</a:t>
            </a:r>
            <a:b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много поколений недород,</a:t>
            </a:r>
            <a:b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грусть с надеждой, как в лесу горелом:</a:t>
            </a:r>
            <a:b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ж подлесок новый станет в рост?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7980" y="1424473"/>
            <a:ext cx="5986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час 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Дню юного антифашиста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«Услышьте их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помните о них!»</a:t>
            </a:r>
            <a:b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4.bp.blogspot.com/-sFvxr5AvKwY/UQdbU14yvhI/AAAAAAAAAZo/09BmVxI3G0Y/s1600/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2" y="1185304"/>
            <a:ext cx="3202094" cy="49233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5240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64204" y="5912858"/>
            <a:ext cx="6519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3830938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049" y="4187216"/>
            <a:ext cx="4539419" cy="25743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022" y="345967"/>
            <a:ext cx="3577472" cy="38412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1488" y="345967"/>
            <a:ext cx="50637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Люди, внимание!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Слушайте, граждане.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Сегодня живые говорят.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Пусть откликается каждое,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Каждое сердце на этот набат!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Вечная слава героям!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 думаете, павшие молчат?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О, нет! Неверно! Они кричат.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 еще стучат сердца живых,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осязают нервы…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Вам, кому еще нет 16,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Вам, кто пока не знает,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такое война…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Посвящается.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помнили…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поняли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7358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275" y="-105206"/>
            <a:ext cx="9284275" cy="69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609" y="1121200"/>
            <a:ext cx="76828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Литература.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https://avtonom.org/news/den-yunogo-geroya-antifashista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http://izh90.ru/page/8-fevralja-den-junogo-geroja-antifashista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http://www.millionpodarkov.ru/istoriya/istoriya-prazdnika-den-yunogo-geroya-antifashista.htm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http://www.sc45.jdroo.by/index.php?option=com_content&amp;view=article&amp;id=218%3A8-&amp;catid=1%3Alatest-news&amp;Itemid=94&amp;lang=ru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1901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n-----6kcmadfbh0abcb5bybfg2a5b.xn--p1ai/media/k2/items/cache/bfef6034dab7e57f223e48f4dcf3e90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5556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02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99" y="717698"/>
            <a:ext cx="8772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День юного героя-антифашиста был учрежден Ассамблеей ООН в 1964 году по предложению Клуба интернациональной дружбы Московского городского дворца пионеров. Он был приурочен ко дню гибели участников антифашистских акций 1962 и 1963 года французского школьника Д.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Фери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иракского мальчика Ф.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Джамаля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 также пятерых юных парижан – учащихся лицея «Бюффон».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5750" y="84841"/>
            <a:ext cx="4436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Немного истории…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s://encrypted-tbn1.gstatic.com/images?q=tbn:ANd9GcShbIA0Fgr5q_DMiuRNQCkYAUBPjnYoL_UdkYUfg7YGK3LxP33n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3850332"/>
            <a:ext cx="2336223" cy="27785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QEh9qQAq_BbOVl81Z9D-D9ZqiQWCR3HG54sQLbAHyf8nEru866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89" y="3971812"/>
            <a:ext cx="3637075" cy="27242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42" y="3641754"/>
            <a:ext cx="2193826" cy="31956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89495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75" y="4713479"/>
            <a:ext cx="8810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 же время на деньги, собранные московскими пионерами, у павильона №8 на ВДНХ были установлены четыре бронзовых бюста юных Героев Советского Союза: Лёни Голикова, Вали Котика, Зины Портновой и Марата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Козея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29" y="78877"/>
            <a:ext cx="6491039" cy="46346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58594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7159" y="460238"/>
            <a:ext cx="465684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городе  Красногорске создан Мемориальный музей немецких антифашистов  на месте лагеря для военнопленных немцев в годы ВОВ. На базе этого лагеря сотрудники НКВД СССР готовили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немец-ких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солдат к сопротивлению человеконенавистнической сути фашизма. Среди выпускников такой школы было немало немцев, которые впоследствии стали агитаторами за прекращение войны в рядах фашистских войск.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15"/>
            <a:ext cx="4576178" cy="3432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2134"/>
            <a:ext cx="4613727" cy="34510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97759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2246" y="366766"/>
            <a:ext cx="50557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февраля 1943 года в Краснодоне были расстреляны фашистами юные молодогвардейцы: Олег Кошевой, Любовь Шевцова, Дмитрий Огурцов, Виктор Субботин. Семен Остапенко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0480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Также, 8 февраля 1943 года, во Франции,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Бефоне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были расстреляны пять лицеистов, боровшихся против фашизма на территории Франции.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6" y="133163"/>
            <a:ext cx="4020796" cy="33613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319" y="3161039"/>
            <a:ext cx="4675694" cy="36074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41424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0912" y="179109"/>
            <a:ext cx="631557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Им, мальчишкам и девчонкам всех стран мира, детям, которые боролись и умирали во имя победы, посвящается День юного героя-антифашиста.</a:t>
            </a:r>
          </a:p>
          <a:p>
            <a:pPr indent="216000"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Их много погибло в борьбе. Имена у них разные, но старшие дали им одно общее имя – орлята. Орлята – это значит отважные, смелые.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Юные безусые герои,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Юными остались вы навек.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 вашим вдруг ожившим строем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стоим, не поднимая век.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Боль и гнев сейчас тому причиной,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Благодарность вечная вам всем,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Маленькие стойкие мужчины,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Девочки, достойные поэм.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temryuk.ru/iresizer/resize/700x400/1502110035pv.jpg?q=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7" y="179109"/>
            <a:ext cx="2736740" cy="36248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QKW2xVvDCdP5GkhH3FiZYzISuavQ_9IvG7Jvb4mdRKiWhSQpHE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19" y="4610099"/>
            <a:ext cx="1743075" cy="22479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olodguard.ru/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0" y="3657601"/>
            <a:ext cx="2324001" cy="28540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urmansk.bezformata.ru/content/image1171185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02" y="3657601"/>
            <a:ext cx="2047198" cy="29233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86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6820" y="204457"/>
            <a:ext cx="5869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Набатным призывом прозвучали слова «Вставай, страна огромная!» в первые дни Великой Отечественной, когда гитлеровские полчища вероломно вторглись на нашу землю. Весь советский народ поднялся на священную борьбу против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немецко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—фашистских захватчиков.   за свободу нашей Родины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data:image/jpeg;base64,/9j/4AAQSkZJRgABAQAAAQABAAD/2wCEAAkGBxQSEhUUExQWFhQXGBwYGBgXGBocGhobFxccFxccFxgYHCggHRwlHBwXITEhJSkrLi4uHB8zODMsNygtLisBCgoKDg0OGxAQGywkICQsLCwsLCwsLCwsLCwsLCwsLCwsLCwsLCwsLCwsLCwsLCwsLCwsLCwsLCwsLCwsLCwsLP/AABEIAKcBLgMBIgACEQEDEQH/xAAbAAACAwEBAQAAAAAAAAAAAAAEBQIDBgABB//EADwQAAEDAgQDBQcCBQQDAQEAAAEAAhEDIQQFEjFBUWEicYGRoQYTMrHB0fBS4RQjQmLxFXKCkjOismNT/8QAGQEAAwEBAQAAAAAAAAAAAAAAAQIDAAQF/8QAJREAAgIDAQEAAQQDAQAAAAAAAAECEQMhMRJBUQQTIjJhcYFC/9oADAMBAAIRAxEAPwDJZTiQNviO5P78EbmGaCmIbL3/AJyQ2Dyv3fxOBBkAt+V0fRwtJosNR6/VeVk8+r6d6uivKq9WqHauzysgmZE8u7bxcyYcflH1R2NeWx24n+lu/QdwUcNUIsaYOo7l0HltdIm1bWg1fS+rhAxgDHdps6XOvvY+CZUfhE7wgtJmCIJtzTEBc+RjxF2e4P3uHqNF3Aa297b+okLEOc8CLtjccf2C+lM36beaxOb4eHTGxIPfNjC6/wBLk15JZY7sV4PDGod4J/Lp/gqLcOJOok+A8ykjmQQQTP5tC2DGNexodFwPMclbNN6/AsIlmBrCo2IaQeQMeZ3Q1HLBTqfDJkkHkOA+aZZfTgQiNA1b8NlyuVN0VokRZZzPW/zPAfJaRyz2eN/m+A+SOLppcEOJAlH5TiwGupkAydQnoII/OSExNPkEICR3rtStURumaivWcGDSWi8lpB9F7RxBIkwT3IfB1ne6DnMDzE/g5/dD1cymwZA7oUKfClroS6sRvsqMsealZpmQCT5T+yArVnOP56BNvZqgdbzyaBHUn7Ap2vMWxbth+cggAjzSd1zJPSfVarE0QRe6zmLAHdyUsUtDyWw5tcmxItyQ2PeNJh55GIjzO/ggqTi2SNuS9r48AaCxs9d/BOou9GvQvoOLeI6WR2AqEzMRBCCLhyHmiMMQ4gDb5ngFaRNDHCYbRSDRxJd9B6BDe8TmrSgdBb6JFiLEhSi/TGaovxOXte4FjtJjqZ6whsWTqIZ2o/CjKNVuiQ1pIEGTHkl86XWkd9/UJo2Z8KATs4aT3KvHUpb1HFMXBzt17Wp223snUtitGfY48jHG3BMsuwvvXCLM/qPGOXeUVTysusTAmf8ACbYKk2m2GjstueqM8qrXQRiV5i4dlg2aPz0WbzDMCDDU8cZMnjdZ3McE5tSQJBMj53WxVezZLrRJhqESXaR1Xjj/APqfBM8BoYA+rGo/C0iQ0HYkcyrXMpPOqGnuTuewKNobUIMsd8LuPI8Cqf8AxGDuOJUt1LEs1t1D4mC44FvPvC89qyrICi03adM/E4mTfeFXTxFKmZaC9w4yd0DiGusAAZ2TLKspM6nb+g7kHFJbZrbCsupPe/W6w5Dj4onEVDr0tdI42496upEAEMPefsp06YFgueci0NbOpzF4lKs7w41TweJ8dj9E3lC5zTPuQ6LtdbmQbfYpsL2Jk2ZWtRAsRfh1TbJw4AARHGBPqUixWGqVHTBJ5NBsPqjcvw2IsNL9PGRG228Lrml56Si3fDTVawpiSfCyVYmu4u95sBwnccT0PJGU8reTJIiPHwmUQzL2iA8zyaNu88/FQUooemyOExwqCQCbdPvuh8zZNQ9w+SIikwmBTHOT9FPBYoVSdPC06eVhEreq2kGhWMFOzSfBTOSl+7Y62smWGzGd7TsTsbwjRXH5sjLJNGpCyjlWm2qG8vsUBUy2sQOyTvMdCb+ULShtwubZGOR9ZnFGYpZS8f0OnmQU3yvB6ARpIk8eiZ6jzWfzH2oFJ8UwKvA3gDudx8kyvJoGo7HrmSISLMstHA3/ADhupUvbCmbOovB6QfqEXT9oMMdy5ne0/MSisU48N6ixJhcC81Q1zbAEmeNoG/VV4/LzEbxYO424HqtH/qeHO1Zni4A/+0LyrSp1AQHtM3sQf/kprndtA/iY/BZY6oXAFo0jd1hewumGWZRUZVDqg7LQSNJBE8Nt0xfgvdU3TGp7mzG1gdrKvCYn3ZMtLmmxjcdQqubfBUgmvjWAX1f9SltLAmvU1aSymNybF3QDgOqc0q1F3wObr4Nf2T6/RJ81wuNe7YhnAU3SPHikhFr/AANJoGzWoadb3dOGN0ibTO+/EoV1SIN3cxBEIzCUNJc6uNT2QG6tovCvfUL4mw4NantLQtAYxhiG047/AMCErUH1CNRsOCc/wg5lc6mxu48SspJcM0C5Y8jUx3eJ5I3FOhobxNz3cFTSYyo8aXXb2iRyG66q/U4nnt3cEH0KKoVVRoIgq4qtywSnFuY/s6JgACBchDURRAhpg8ZJ38lfVYZkH6ecIU0nEklrXTxBB+d1Rc6KO6YiArmOLSCOCEw+uSHcPoeCLhccrsdEq1ISHtHZIMdDyhF4fU+xceoVOFqBph3wnfoeBQebZvVpvLGsa2OJvI4EAQPmkUHJ9G9RS5s0FOlbgAELi8xo0hL3z0bf5LC4qtXrGCXv6CdPkLLjg6jG9olvIbhVX6eK6ybyP8Gkd7UkmKdMMHN9z5D7onBYkVagFR+skEDYAHoAsZ7wje6KweLLHhw3BBTyxKtAUvyb3D0hqBi+ytaF7S7UOBEEBw6g3XtQQSuPJGki0WCZpjxSbuJO0/NZHF5vrmHQZM/3Dhfh3I72rHbEm0fnqg8hwLH3cATPFdOKEYw9MlJtuganU1GGtLyT1n0WuyrAOLWlw0af6REHqYRmDwzW/CAO5GBwCnPN60h4woyObZaadMhzoEmDwuZ8CkIzN4tqmAADz4X7wvpdamHNIIkHgvn/ALTZf7l1oDXcuiv+nyKT8snkjW0az2cxnvaQMzpMeURKac1h/Y2q9tUNJhjwSBzjay3D9ypZYeZMeDtCH2qxRDW0gY1yXdw4dxSfLMldWExpbw6ph7YCQx42BIPOHbfJMsmrfymEQBAVE3GCoFW9iqp7MRfWZ7rIGrkVU21NharEY2nMGo2eUhU1aoAkkQssk0ZxRi8RldRu8IQdh021NPJafEYmk4WeD4FIc3pAEEGdX0XTCbemTlFLaNS+oDRpkR2iXGNuAsgamKARWJGmlSbERTHrdJn8VJJDthRqSNgT128VF2JdS2e7UeAJAA/2/dU1sQJaxt2tALzz4kedkEajqjjYlxPJOkAYUM9qskO01ATJ1ST4GdkVh87on4qTmHm0g/b5JczLKp3EdSfsjBljGfFLj6LScTJDBlSnV/8AHWA6OEEfJFf6NTIAcdR4k7LMYLCk4hrRI1O9Nz6LavMlTyPzVDRVgDcuLGvay5MeXIJe+mW2Ig9U8czz5jdVVq4Ah5a4f3QD5pIysLQmFOZvt+FLMxxBYSDylP2ii8/y6ga79JI9LpNn2WVBA0y0H4uEd/Dlfl1XRjq9kp38E2DqEvl1mkG56iLFSqU3N2v+dERTp6RtHWLf92fUK7+FP6Y63v4tifEKrexFpUNsI/UJO/HwRIUMnpOkC2mJdI48AFdmWHa17dMiZm5XnS6dC2eQiaDRUGlwBc34Z4jkhgVNoi6RhCnvaLSB04oCu9tQFs+n3V2NwpqNL6elriYfab8915hsHoEl2o+iWlEbpks3y00jYyCqBRcGhxaQDxIWrxJaXtmBpOqTeIQOaSKT3Fol0X5y4OHDgBELqhmdJMlLHVjn2SxeugATdhLT3G7ft4JzWE+IWI9i8VFYsO1Rsf8AIXH1W21SB5KX6mPQ43YtzTLxWaWmx4FZzCB2FDg9twbcBHOVtWtS3O6AIBcJAMHx29UmPLX8XwaUfqEdD2kqaw3QAJA48eqLzX+KkQYbE9nfePyFXWoMa2QLi87lHuzVjy3Rqc4DcNMdJVW1dxQtfGwXIqWJJuQGg7u1SfMpn7Q4AVaLm/1ASD1H3XU8xI+Jseq6viZDoM2+iRyl6sZJVRlATh30SQBUsSf7dr+Zutxjec/hXzPHOcXGSdU8eW49F9Ec6WNMm7Wn/wBQujNGkmTxvonzU6m6YGkzMk8BvPNGZfh3nDU2tInSLkT6KquyZ8/zmjcFXGnS2ezbb84yp3/Gh62J6+S1S+ZEcwI75uiM2wsUgAb2lOBSqP2BA6oDNWVA3SWMmxnUeJ4SLo+pNo1JCk5Q6JbUOmLDaOcxuovwYNMtIki4O15RuGxOlpB7+5eUO04dXNHgXD6J/UgJInm3xEcgB5AJJWN06x5lzyOZSauwpoCyLcpw38yW3AaXRsZkWHS6njMVVkkNDelvsq8BV0umeBA8SP8AKKZVJ4SUZPZlwpw1aoWkk7KpuYVZEgEcuPqi3YzQC11N08+fd0XlOra7Y5SEP+BCciaH1HVYILQRB4F34UzqYmFTlZ/lzEajPgLBUVqwlSk7Y3EAZpnZb2W/F8vBZ5zalUk9p54m6OzClrxGkW1R8rrTYSiGAACw9Vb0scdIWvRhX09PxtI77InCZxVpWa8lv6X9oeu3gtnjsKx9i2Qklb2cp8C4Jo5ov+wHjfw7L81ZVJDqel0XLOPXn80S3J6brs0u/wB2/r9kgrYR9B2pjpjomuAzUVR22iR0RkvsRU/jHOEpFojz6+i8xDCDfbgklGlLgb95M/Mp1g8I91ibcyuOSrRaqIgonD4R79hA5lQxePoYYhrpfUOzQPK+wHehMXmFapHa0MPCn8Xi4/RL5pWwWOA6nRkSXvIgtH14DxS+rXICrw2AIuWW6uJ877ofM8Q2mLmXcklenSH/AKoHxVSxt2nWA4pdneLqPcGvgBuwG22/VEZcDUfrdMDbvTyhkAquD3ggDhxd+ytFqD2SdyRlcloPNVrmg9lwM9xlfRnCCfBw8VScDTpxBazpufABSqZgzg0uIESbDySZJvJ3Q0Y+UEUxKhiaLYIeQAd538Agn5g48YHJtkM4yprGkM2CZngzTaw0XHS4kEuG0dEFRo1yRDXu6tIaL8i0T6rRZfUMObafibIm439F4ce/mfl8lf1SEoBGRVDfS4E7y8nz1FEDB+6afeVKbOpMkdYChi8UWtLtzwkrM4mqaryDMz+5n84J4R9dBJ0O82p4KoGgOqSwRLG3cALSXx5o6nmlOGsbSc4AAS4iwaIvpG6z+FGrh2QJPcOJ+yY5dQc3SZ+K4A4Amx8fsnklVMVNjZteXdmkzbiJMz1Ow4lHU67mkyYaANgAOM7eCAos2MkQPlIglGUBqaJvbh6qbGIV2e9ZJkGJEzbv9ENm2H9/SpPaW7aSTMHlsq8zxD4LLCbT0JgKyjT1YepSaTIbLf8Aj+eqNNGAslwgpuqXBNgeI4m0pkzBU9TXadJaZ7OxMEXHigMipkUyTMl3yCP/AIgA7FJNy9aGXCh2VHg4HvslmJyar+gkdIPyT9mIHFXNfIkbc+Cym0ZpGNw+UVHv0wWiJJcCF7iKWio6mCezF9iZG48VsH4ot4/VBVsxYT2mh3e0KiyWCvwZc03/AN55HUomm7iXX4G61bKNF+zQO4lvyKoq5TTBDgXyDMSCDHORKP7is1He5hmkcBHkkFaqZPO61DW2WZxxAeR1SY3bZpA+DYDUD3G4ZeOf+Fc7O9BkQ4TsWub67K3BOaDaZi/y817im039l9726KnXtGS1oIweZtqiYIVuJqWsQg24dtOm7Ta30SAUXFuqzjN9Q8oKyhFvWjOTQTjq1nSq8hotAdUfseyB6lQw1MukREjb/KKrjSGsGzBHjxPmrcVE+sdvq0MNDXuGvlvHf+kd6aCXDe3IbeJ3K+e1cM52o8rkrT+y+YD3Qa+0HSCeMclx/qMdRuP/AEfHK3sNz3Lve05A7bNureIWbpY97Ygz3/dbkGLpXjcJSpu1ik06ryZIB4iNlLDkteZDSju0JDjsRV/8bTyOi58VZTyCo69ZzaYP6jLvIJocc+IENHJoA+SHLuKf3X9UCr6FYVtGj8ILyOLrDwCOdWqu3cGDkN/IfUpS2s1pFnE8wDHh91KvjTwOkcyD84sktthGdGjTdbU4nvA+ahiaVNm5e3vbI8wkVfEVDcVO6LqmrjHAQ57nDiJTKL/ILH7aMiWkPHNv1G4UVnqddp2Ja6bEGPVaCi4OAIvPz4otUZMnRqaXB3I/59FPGsDHn9J7Q7jdVkL3MWmph7WcwgE/2k29Y9UY70EQZpi3vktswO0z+c/2QLqwHwCwPHc9T9kUypU1aA0O7JHSJ3nmiMvwY/quTuuhNRQjjYHQdULQGiSPExCJZjKlPUC032mRHLwC1GCpNaBAgIypTaRdoPeFP92/gfJlcuz6IZUFhuR3AfcrR4bH0nHsOBAGw6wluKy2nN6ZAPFp27ws/iKZw9QOb2gDIP36pl5k9Ado1Wf0w+jO12kx6DzhSyx+l7etj42SnD4812OJMOA+EC1jI7zP1R1CrI9UGmtGQRiWe7GnqfmhhXG5V+ZVJdPMT5pW2p2gOE/VIlYzZZUzEAzpLiLwbNHU8Sei9p41z+1UcQOAA37htHeqmtb73Q0T2jPneea0VOkImFpNBSE+IxjdMN1+X0hBtfP7j9kfigCb3QxoMPD1KyoxS6uQZHomWFrF4vt+Sg/4JpvB8ymOFpQAB+Ss6oyCWi3Lks9meV1ZLiNQ5tv6brREKQMKccnlhcbMNTEHj/lENaxhBcCeu4C1OLwVOr8bBPMWPjG/ihzlIAhpnvsVf91S4KotCLF1j7shj2vB3Dt78kNlr4a4ERBtKJzDKngdqBG359lRh6TY0tu4mL79/cnVUB9Ow4+Kp/xb38T4IeoEdWA+EbNsOvM+JQtTqEbBTY29pMt1t1NgEb9e9BZZggzskbDUHSCJBG3fKY5lVLuNlLJ6usFunbjb82XH6koD0vQ2piwXVKYc0tOx9DwKkFxXLdOypn3sLSWncWXNMdoiw2HMppmlDUNY3bZ3Uc0hxlTs6esj8810xfrhJ6D6NTUQXHfgNgmOoRYLPYKpO35KcuxjGDfbkPrstVOgoExOAEztO4HEqg4JovpnvUhmwqGGti+8j6IbNW1NWkHSIm83PKydJ3TFtEHYQaSYvuOdk8piAB0FkhoUX6gSZA6AeSOyp3ada/Hre31TS4BDJX4EjUWn4XgtPjsqZXhSrTGM9hXe4qV21J1SG2m+9/GxV2Dr6pDTeeScZ9g9ems06S8aHRxOw8UkwOC0VmwIvz4TAn0V207YN0gnG4muIBBa3+2xPe5EZdjXO+Gm49dX3KaY8jS7U3UBuOiHwmgfBYJPSrhq2HQSy9pSHFOc10uYHRvIkHkQPzdPa1WQgqjhIkE3gQCet47ksHsLQixgbTqB7DpDwWkblpgSR0gp3TaBEILF5NVq1WllMimL9rsi569AE6GVOa0kuBIvA773VZSVIRLYNjGy4930SzjdHueSXd5S9+6WIzGGTUQHVKp21EDw39V5js3uCHFoOwc2x7uKKwr2+7dp2JM98AlJq14uLbE8EFuTsZ80HU64cJMeBt+d6kS39QHeqaFIMaG7lxkn9kPmoqauzEcJiEa2AbURtBsiqXNKME9zHNlkzytuOSdpJ62FHqHxmMp0hL3AfPyS3M85MmnRu4WLuR5AcShqWAp/FUJe4njckpY4/sjOX4J1vaimPha93kPmVQ72rH/8z/2H2Q2OqU2kgNBI4bAd54nolvu/eGBE/wBot910xxQe6JOUjSYb2pov7L5b0eAR5qGJw9Fh10hBcIEGRHEjks1/prjVbTMDUY+60eLwxYQIhoEN5QFpQjH+rNFt9B2sUKtGUQAvClHTPcfiBEXUMiol73GS0DkeO4HWN/FV5iNdX3bOG54DvTClSYynb+m+rqdvNc8nUa/IYq3Y0p1uDrOHr1CkawHPyP2UMNVcY1CDEnoVeuR9KEab+MHxCzeb0GhxadQi7YE2Itf82WnhB5phPeMgfENuvSU+KVMWatCHKWgNPC8KzEYBrtzq79h3DZV1WhgiCHDccucqdJy6Hd2hf8FlPDspgXvuTwEKjMca1wGkEnmrX1S3YAniTsAg61cv5nnA0g/VGO9szCDXOgHYkbI7B0dI3klKcFQJOmO0Tx5C536StFhKLajNTHWmLiNkZaAtkFyLZl/9w8lc3LhxcUntfkamUYZvvGPpcSNTf9zbj6JHUpl7rW31d+9vFauhhWtMgX5oHMs6pUDAu8/0tj1hMsl6ig86A5fgSJ1UnOdPxmBPmZTNmXk/FDe6/nshcPjalW4IaOiHxuLqU96vhEn0R/k2LaHdPBMHN3efoESwRsAO4QsnhPadzSA9pc39UAHwvBWmwmLZUaHMMgpJxnHoyknwuXrd7rl4pp/QmYrUS17m8iUFUpyVqsVRGsuN9QAI68fohhlNNzgQSBxb9jwXXGSJtC3LXdhzOO/mI+iEqaGu/mSBvMGJ7wngwehxdoAgQCJM+aXYisCSWgEGxB4Hqhe2MubKhWDnCHTAIGoAnxsFXiCdUHbgqP4WTFwOh+SIp4MyO05wH6vumVGaDsFSG/L5qrPsaabNLTDnceQ+6YUKcCPPvSX2todgPE2kH5qcalkSZpaiJsvJBDQJJtPLr3ovN6xYAxhJe/jxI/t5BCezxmpJO313WhyjCB5dXcJcT2QeDRYQuib8y2SjtCXB+ztRwl50nhN/8KmvhHYZ0udvYRx5+C0eJzX3bocC3qQNKGxGOpVSG1WtP6XDaeo4FBZJPb4HwvhlK2JLjIt14z0Ke5Z7VCNGIEj9QH/0PsleeYEsdLbs5/cJRP8AlXSjOJJtpn0MYOnVbrovBHQyP2QNbDuYe0IWPwmIfTcDTcWnpx7xxW6yjNHvaRUaHEGJbaYtsVKcPGykZWKMow73GBxuTx7z62/A7Zh2sOqodvhYLkdT1+SqOKgaWAMb038Shy5cctuy1/ENMNjQ9xbAE3HeOZRQSBhIIPEJ9hz7wAg2O/fxUpxvhkz3VyuqMxxIoM1vu42Y0budy7uali8eKbf5TdbiYmbAjeY37glYyqtVd7yob7S6waOTRwWhiS3IDl+BW0uMueZc4kmNhPAdFS0ub1jzWjbl9Fnx1C48m7easOLp07sptb/cbnzKvYlCnA4OpVM+7dHMiB6pn/AARrqNb0bcoDFe0LT8Tye6Y9EOzNaRsHR3ghZxfaNY2pe6pnUxhc6/aeee9hZGYLEl4dMWiABAhJg+Ublb+2RzCEtoKHDELmuaMoN1OuTYAcVew2WD9osZVNQtqCwNvzkpYMfuVDTl5QVivaeq8nT2W8hv57+SGwWIAM6Q507afqXfRKA/kjWYVxFzdeg4RiiCcmxxUzSq62plJvQyf3VX8awnt9qNpuT4bDxlLW4UkwJJTnLMgLjNUkN5A3P2SPxFDKy3KsuFZxc4SBz2ngFdVoMa8dosI20mBbgRzWhoMDAGtAAHALP+1mHLCKgEtNnD6qcZOToZqkM8pzcOd7tzpP8ASefMHqnBXy44gtc14Nwd+o2K+m0q2pgdzaD5iUmbF5qvoYTsqqGSuXjVJIOSZUI4oTG4mgLVA2Y4fFHMxeFHMa7mthmnWZ06tjAmFlsfRa1usTrc3tat9RAFh0uVXHFv6JJ0P6NLD1CfdViCOBuPX7ooZabGQ4b7/RYBpc0z8/XvTHA5g9jpDi08wbeLVZ438EUzatYRuFVXpMqNLXQWndB4PPuFWP8AcLt8eXimjSx0GB3j0XO4UyvqzOUMhbTcCwmDNjvHBO8MA0ADYCPJWYnD6jLXDuKFaSI5hGTb6ZJLgPmuFbVBaUmpZCQTfs8oK0rw1/xC/MKwUYHZMoqbS0zNJ9M/mDW02gPIvaCs1i8vF3UyHDlKbZtgn1HlxBBFgCDsNkHh6PB5AIuHAR3zzCvjflXYkl6dAuEwbWkOLwXcGgTfgtZk+H0M9PLf1WUGJNSrFMAAjTIF4G5B4LcYenpaByCXO3WzY6+ChjwRIII4K6jRLjDRJWVfgXt3kDpsnPsxW0VgwvkOBETO1/opzxpfQKQ5/go+N7W9Jk+itZVpMaW9p4O/AfdK6zYcRyJUmqN0OMf9RLRDGtYOgQlXFOcbknvKCr1+AXlNmoXNunHx5I/7AdXxp/pE9eA+6WYkF3xuk8uHkmeMqtaBbuCDo4B9TtbD82TRdAaFjqd4NjFuqhTwziJi3ctBRygNu4zyV9SBYQq/u1wXyJaGJqU7CYHApvk+Z6nibGb+NrJXjWxfggsPX0VA4c0fPpWa6PpdNYL2qDv4hxi0wJ42knuC3FB8weYBQPtBlrajPeR228ebZgg+C5sM1DJspNekYfLmAvE+HenFOiSYQGQsH8Q0O5nfnCZ5nWNF5aIJ389pXXktypCQ1Ea5dRDRsEwZU5rIHMKgNnN8E0yrMDUOl+655430rGSehjWz1oOljXPI3jbzRFDNWv7L2b7giQkmOymodXuzAHAc5V2V5IRpc9ztYM727oTeYVdg3YH7QZKKbwaY7DztyPTotFl+KsKVzoYBqixi1jxUc5HZEb7joeChk4do7UXNo5c0XJyjv4BRSGlNSXgUlEYV59S1NZzFRsecH0SjHYf3M8XEdkuEz9k3zlsuotmO0Xf9Qk+O+IBw11CSWsG8HYu5BWhdCN7E7wSL9/LvVLulzxj7lNsTlFc3MOt8I4dB90BiKFSmTLSOC6E18J0UsrOaf3TTLc60EB0hvHYgdRsR3JLUqb8FFzpRcVJbBdH0c1ARINiqWJR7O4pzqUH+nsg8x+ycgLjnHy6Lxdo8XsrkFjMyZTsbnkhTfAth5qzYwR1QGYZVSqtLQTTni3j39EnxHtL+kD5oR/tE88fCFaMJiOSHWV+z4okmdZ5/KyZErNUPaZw3APonGEz6nUFyAeTrITxybuRk0tICzOjqbAss7hiaWIpk8HDbqYK5cjifwnPpqs1ZFQ9b+YQxNly5c5QXvfCKyge8doHAST1PBcuTtaAh0/AMFy3URxKqc7kF6uSjA1Z1kIRPevFyKMQFGbFKsXg4eANj+FeLlXG3YjNplFTVTYdrR5GEzc2RB2Nj3FcuXJNfzZVcMPmWXOpVhUZdmoG5EqvO8G41HEn4r+HBcuXXjm3TElFLR5hMvIBcAB4zuINvNV0nllQHqvVydNyuzNVRrnPIaHA3IVbcTN1y5csUXKsbU1NvyTLCU4AHIALlyd8EfQwL1cuSAEee4j3b2uF3aS1oO2p7gBPdBXZbhgwE7vPxOO5P26L1cr/+EJ9DnmyXYlk2XLkiGEuYYeOAS11MC68XLpg9EpGqyWjppN6jUf8Al+yaLly5sn9mVXEBZvULaTnTAAkwsFicS5xlx/Zerl0fp1pslkKdYXAL1cukmSLSoiqQuXLLYW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SEhQUExQWFRUXFhYaFxcYFxgZHhwVFxoXHxUaHBsgHSggHBwnHxocITEiJSkrLi4uGCAzODMsNygtLisBCgoKDg0OGxAQGywkICQtLCwsLC0sLSwsLy4tLCwsLC8tLCwvLCwsLCwsLDcsLCwvLCwsLCwsLCwsLCwsLCwsLP/AABEIAPsAyQMBIgACEQEDEQH/xAAcAAABBAMBAAAAAAAAAAAAAAAFBAYHCAABAwL/xABPEAABAwICBQcGCgcGBgIDAAABAgMRAAQSIQUGMUFRBxMiYXGBkTJUobGy0RQjQlJicnOCktIzNDV0k8HwFRYXJKKjJUNTY+HxRMJkg9P/xAAbAQACAwEBAQAAAAAAAAAAAAAAAQIDBAUGB//EADYRAAIBAgQDBgQFAwUAAAAAAAABAgMRBBIhMQVBURMiYYGRoRQycdEjscHh8BVS8VNiY5Ki/9oADAMBAAIRAxEAPwCRtVtW7Q2VqTasElhoklpBJJQkkkxnRM6r2Xmlv/BR7q3qgqbG02/q7O0EfITRY0ABv7rWXmlv/CR7q0dU7HzS3/hI91DNctYH7V1hDIaPOkj4xKzBlIB6KhlnSVvWa6t7xFvepZKHIwONJWnMmBIUpW/LdGW2q3USdjXHB1JQU1bVNpX103Dn90rHzS3/AISPdXn+59h5nb/w0+6hul9PPOXYsrUoQsCXHVDFhETCUyM8xmZ2jKkh09cWV01b3TiHm3MMOBGBSSpWESAYIxQNg20OokEcHUaW12rpc7Bz+51h5nb/AMNPurDqZo/zO3/hp91cNetNG1t5QQHVqARvyGaz4AjvoxbXYdZS4g5KRiBGe0TUsyvYpdGagqj2ba9Ab/cvR/mbH8NNa/uVo/zNj+GmheqGsrjjD712tAS2oCQnDAjfmSSaW6n6wLvF3CiMKEqQG078MTJ6zw3UlUTt4ltTB1aeZtaR38zv/cnR/mbH8NNaOo+jvM2P4YoajTz39qKtlOISwlM5pAPkgximN/CvTWm3laUNuHEljDigJBM4RIxcJNLtF72D4Op/5zeQuOoujvMmPwCtf3C0b5kx+AV4111jNmlnDBUtxMj/ALSSC4fDLvo87etob5xa0pbgErUQBB2GTlvqSkm2uhS6M1GM2tHsAjyf6NP/AMJj8AryeTzRfmTH4aM2OmGH1FLTzbhAkhC0qIGycjsqPbHW65bvcL7k26rl9oSlIyS4UpzAnKUzPGoyqRjbxLqODqVc2XdK9n+g5zyd6L8yZ/DWjyc6L8yZ8D76b2sGtz5uwhh3A1zzbMhKTiXjSHVAkHZijtFOzXPTJtLVa05uGEtjLNSt/cJPdSVRO/gOWCqxcFznshJ/hxovzJnwPvrP8N9F+ZM+B99EXHl3dolVs4G1OJQUuRiw5gqy3nIiKZTukNIC/Fl8MzIHT5pvegq8mOqNtOU0hUsLKpdXSave9+Q4/wDDfRfmbPgffWf4b6L8ya8D764aW+F2mj31LuMbqVYkOBIBwkjIpiN5HZSHV7X5tDTKbsvBxcy6pshBz2hQEYRlmNlHaJOz0GsHUlBzh3le2n0uFTya6L8ya8D761/hrovzNr0++nWhYIkZg5g9VeqkZBlXvJtowIWRZtg4FQc9sHrqs3wNNXHvx8W59RXqNU+w0IC2OqH6jafu7PsJouaEan/qNp+7s+wmjFSAjjlKfHwqzSCnFtAJgTjRE8BO+ibOrD790i5vFtwiMDTcwIMiVHbnns4U7nLVCjJQkniQDXWKr7NNts2/GyVOMIK1k1fnr06EeXbfwLSpuXQrmHQfjACoJUUpTCoEgdEZnjXLSrX9pX7SreVMtBvG7hIT0V4yEyOkTkMuPVUjqQDtFaCABAEDqpOnfTluSjjmmp27yjlTvpb6dbeJGmk9NW1zdPKdU5zSWVMswy6r4xch5WSZSQQkZ8KX8nmmRzJtFlXOJC1IlChLWRJkiBBVEcIp8M2yECEpAEkwBvJknxND9L3zVuptSkKUpRKE4EFaoIk5DPDkJ7qSg08zZN4qE6fZRg+VtdmvLnzGfqbqupSA7cyGgorQydhUMg4sb4jIHtrtyWKj4UDIJWkgEEdGCJE7sqcOgtaWLpxTaAtLiQSUOJwnCDBO3cSJG0TXW80+024WkpcccAlSWkFeEbsR2DsmaUYRVmnsSrYivPPCcdZW8kv5uNNdi2/ph1LrYcbKdi0ynEEp45TW7C1bZ01gabDbQaIASnCkLIBMQImnlo7S7L7RdaOJImQB0gobUlJzChwNB29e7JSQoKcwExjLLmEdqsMDvoyxWt+dxqvWleKg7KOVr9Rt6bYdv3bxaGsaG0BplRUEYFJ6SlgHNQJgZbQKM6g3Sbqy+DvpDnN9EpWnym5lskEZxs+7Ti0nppm3aDzhhsxCkpKh0tmzca4aM1jt3lpQ3jlU4cTTiAYE+UUgHKhRSle5CdepOhlUNE1Z66NLX+aCyw0MwwoqZZbbJABKEhMgbAYqMX9HF6zvlhKitm+fdSIMlClZwN4KSY7Oqn5c65WjalJW4pJSopktrgqG0JVEK7uBpdozS7L4WWiSEEBUoUnaJHlATTlGEtLkaVWvQ/EcXy1d+RGesuifg39mNwcSCVukAnpKdYUon8Kvw0c1oZdv7tTTbaXGmGlA41Fsc86IxJVhMlA4byeFPLQ2lWbtvnWVY0SRigjMbdoru+YIkwDABG5R2dWfX/OkqSd+jJTx8043j3o336t3/YZXJhdLbDto6lQU2pSkykxmfjAkxBGKT96kl0k/2+hUKw9EFWExPNLETEbx41IFq6TiSqMSTnG9J8lQ7R6QR112Srbsy21Ls9Er7Fbxv4s6mX5k0/Pdjf5QBNg+BJJSAAASZKhGQqPbq45/R9vZtMurfC5PxS0hIk/KUAMweMATNTAHRmOEenZW23ArFG4x30Tp5ne4YfG9jBRy3s8y18LCXQlmWbdlomShtKSesDOl9YBW6na2hik23die+/Rr+or1Gqg1bzSSoZcPBC/ZNU3+FU0It1qf+o2n7uz7CaMUH1OP+QtP3dn2E0YpgZWVlZQBlZWVlAGqD6Y0yy042y4streCg2vDkCB84jCDwBowaTX1i28kodQlaTtSoAilK/InTcVLvbEeaoulnSbrMpfKsQL3yyAlKycsokhJA3x2Uv5OiUv6QQ4fjQ+SoE5kEqhXYREU7tG6GYt55lpDc7cKQMu2vGktB29xBeaQsjYVJE+O2qo0mreBvrY2FTMrO0lFX56c/PoNHUmVXmklo/RFUAjySsFcx1gbT1im1ohkq0IuHAkJeBUDnjGFuEg7jMHuqXGbBtDfNpSEogjCkQIPZQcakWEg/Bm5GzKoui7W+vuWw4hBSbae8bc/lVtfqNjWO8DuhG1hGAS0AkbISuMurKnVq0y8ltBdeQtBbRgSG8BSYzk4ji4bBS7SGhWX20tuIBQmCE5gAjZkOFILDUyyYcS61boQ4kkpUJkEgg7+BNSUGpX8DPPEU5UnDbvN7X3tz8gByqZIsx/+Un2Ve+n0UiO6kGl9Bs3QQHk4sBlOZEK45HbRHDlFSUWpNlNSspUoQW8b382Nfk2sVM2YQpOEh13LLZjOHZ1U5LtsqQQNu76wzT6RXDROi2rZvm2UBCJJwjidtLYqUVZJFdap2lSU+rEqmw5hWklKhIBHb0kkbDmN/CvKW1oT8lRGzamVGZxZntro0AHFgbSEk9pkT6PRSg02VAdT7qAAGyVKObhw4U/SICiewDskbaUsqBIbSrNGHFnJG8YvpKjwNIbt1dw9zTRUhtsnnnBlJyhtB3n5xGzZt2FbGxbZRgbSEJkmANpO0niTxOdMQoFbrK0aQxJpY/EO/Zr9k1S3FV0NND/LvSJ+Kcy49E5VS/D9A+mkgLi6m/qFp+7tewKM0F1M/ULT93a9gUaqQGVlZWUAZWVlZQBlardaNAGlqAEkwBtJ4UP/ALSxDoIXnsJTu44ZCgO2KFq0iXX3EkkIZXgUmYlwplInaeioEx86Nxk0m3JwmYA3eqDAIHVTI3uCFaxlsw6EkkwjmzMqESnDnnmCIJmaWaN0+26QkyhZ2JVty29U9VcNMavJfW0rKG1KVGyVFMAyM959HCo71z1ddt1tqbbS2ylxJFw2VFSSSkfGgqkInKUghIgxlFNJMTbRMIrdN/UzSSn2JWsqWlRSsECQpO0ZATwnOYmc6cFRJoysrKygDK8qNbmo05UtNq5xu3ZcEAKU8lKiCD0ebSqNxGIx1VGUsquXYeg61RQjzJBs1AyoRKlT3bE+gA95rNJXPNtlQEmQAOKlEAD01ArFwpBCm1rbUIIKVqyO7+jNSbqdrP8ADsDLsB5rpr3BYTkhQHHEQSBswjcRVdOsp6GzG8Mnho5r3Q87doJSBw38Scye0nOutaFbq05plZWVlACHTSyLd4jaGnCO3Capf8IVxq5WszpRaXChMhlwiNvkmqZYzxNCAuNqSf8Ah9n9g17Io3QPUj9n2f7u17Io5TAysrK4BZ5wg7MMjuOfrFAHesrKygDVJtI3YaaccMdBJOeWwZUpqPuVPSWBVo1MpU8hTiOKQpISFdWI+McKLkoxzOwV1SsFB24cc6RWoKEjMKKUgkcAcMjqI4U6waFWKcQciQSESJjaJiRs7dwim7c6EuHH04cFsAkKUtkuyVZSkmUhYzJkjdspla0HxNNXXpxQZUQRgSmXBkThORkGejE7qR6yB99Vgy2+pll5LinVJUpLiilCChIUCCkHEokiD0RSK51XedTzYatkdKS5hcCsBEKCnDJeKxIUFQI2zQtNRPVCDke0gv4RfMLjJWPIAdKSlZgcQEmpTqHtVv8AL6XuFZkqeDZTslDqEKQoZ7iPXUwCnLccdjdcp6R7B6Z91daTPvpbC1rISlIlSiYASBJJNRJArXPTRtLRxxMFwjC0DvdVknuHlHqBqFGwc8SipRJKlHaVHaT10f1x1j+HuoUgEMNTzYVkVqVtcjcIyTvzVxoFhrBial3lR63g2D7Kn2kl3n+RzdGXWCP/ACOvImnNyWWpXf8AODY2y5J61KSkDsyUe6mvduYUKPCPTA/nT45GyefvE7glk95LhNGHV2Pi9TJSklzsSoK3WhW63HkTKysrKABes36pc/YueyaphV0tYEza3H2LnsmqW0IC4+o/7Ps/3dr2RRygWov7Os/3dr2RRw0wN0mfMLQeJI7iJ9YHjXmwekKTvQopPrB9NZpHJII3KSfAigBVW6ysoA1UOcrOJN+hRBKVIt0gcU844Fgd6kzwkVMdMnlZsWl2SnHMltlPNkbSVEAp7xPYQDupS6l1B2k11TXqKdRdLh9V0JkIdCUniEpCVHsxJUctgIG2adZqFtRdON2l2ylzoB5KmlkfolLkFl0GSUqMFKgciVYhAkVMd0V4DzZSFRlKSoeAUJ8ad09UVShKm8s1qho6w3pRcWDZs3HIWVJWk4ghWFSDmBHkqkzG6OovpfTKbZt0KMqCVc2N6jh6I7ZpBpJ29Q4hSCSnMKxpbwRElQCYWTlEFQ76Ea7XbeO3eJIbQ2p9W5WFsSkRtlRgDripIqb6DVurlKXpQEuXVxdJQg5yEMqSz0Y3pU2VT1ndU3iqwauX7rLrd8DLjTqpSc04HCrnRG6VLOY2baslofSKLllt5s9FaZHUdiknrBBBHEGk2r26F7oyhFSezFtMXlTuosFISRjdebSkGMwFArgbxCSaKa262osxgSA4+RKW5gAblLPyU+k7qii8unHnC66vG4RE7AAcylCfkp6tvEms9asoK3M6PDuHVK8lN6RXMTjq7qyK8gwSOw+M+411Nc1o9nF3BmkDiW01vUoEj6KZP8qk/kdsYRdXH/UdwJy3NZH0k+FRmy0td1CE4lwltsDetY/8GTU9aq6K+CWjLGLEUI6StylqJUs9hUTXQoR0v4HlOLVs1482/ZaIIouQXFIHyUpKjwKpgdsCe8UoFINFI6JWdriiv7pyR/pApWy6FJChsIkdm41pOGbDgmN4APjMeqvdJ7TOVfOM9wyHoFKKQCHTg/y7/wBk57JqlVXW0yJYe+yc9k1SmhAXG1F/Z1n+7teyKOGgeov7Os/sGvZFHaYAxro3Lg/6iEq7VJ6J9EUrvWsTakjaQY7d1INL9B1h3gsoV1pXl4A9L7tFFjI9lAHi2cxISrcUg+IrrNCvhyLe3WtwwhrHPUlJJSI7IyqLtM69XVxkgrYb3paAx4eCnCcjs8mN+dQnNR3NWGwlTEPu+pKulNPW9t+nebbJ2BShJ7E7T3VGuv8ArS3ecwi35xSEOKU4otqQD0CEgY8JOZnZFNZoiSrCoKO1Ss1HtUSSfGuqayVMS2rJHfwvBYwanKWoguLcKbwFCiNwIB7jB2erKnnqXr+60xzd4J5shKCroLU3HRzjAoiIMkHYabprSnAkSogdpqFOu46WNeM4VTxDUpStbnoSTpDXxOEBq3dcWsKwSEhEiPKIUSBmN2dRlrZa3PNsm6JRz7hBSk5hltIVECSEBRSOqkir9JOJltxavno+LjrDkg+Felayu3TrQflZQlaEqJSqAogmcKQNqQJOeVbVWeVu1jz/APTYRrxi5pq/R/49zz8HShSQAAhScMRllJ9Inwp7aka1NWLTrVwvC2IW0NqlKOS0JSM1E5Ky+commXpd3AlBAk84kAdsiPA0G1muPjEJBySgk/eOXqms+HUpST63OrxTso0pQts428+Q4k3Bdl5RxKdUVqUdpKjIHUAMgN0VuDQLQPOIClSC2ROGcxmJKe45ijbTuUKzglJPsnvEVTWptSep0MDiIyoxVrabHC7dg7NmA+Ko99dzkCTkBtngKRXJlYTHlOBPclMn0qFHtXNGi8vWmYltB517hgbPQRl85cdwVQqWZpEauMVKFSb5bfULaiaruY0XbowYlLDCVTiUVpILhG5IbxwDmdsDKpO0geilsbVkJ+78r/SDWJ6T2WxtMdWJcHZxCQPxV5YGN9a9oQMA+sYKvRH9GujFJLQ8ZWqyqzcpG9LLIbwpyUshCY3YsiR2Jk91dL1eFASMsRCEx15egZ91clDG+ODSZ++vL0JB/HWYgt+NoaEn66pCfQFeIoKxehMAAbBs7K9VlZQAj0x+ge+yX7JqlFXV04Yt3z/2nPZNUqoQFxNQv2dZ/u7fsij1AdQv2dZ/u7fsij1DAQadaxMqynDCh3HPviR30ps3+cbQv5yQfEV7fbxJI4gjxFB9V3DzRQZlC1DPgvpgdiSoo+5TAb3KPett2jzajC1uNFCB5SyFCYA3QgyeqorU2pR+aN2/05R3Ub1lvTc3j7pMpS4tpv6KG1YTH1lJJnspClA31zq1VOenI9fw3AuOHtJ76iBl5cqSCSpOZQ5ByPzVbSOBjwpQxfoVIJwqG0KyI8f5ZVzubEjpIUro7BtKR9HiOKTlwivKbsKCQ9hGLyVyIVPbsocYyV1+5dCdSjLLJ2+uz8+QTHHMjjtpO7blewpiZgonPxz76SnRbYnBKTxSFH1e+gWk3XGlxzyiMt5THURNOlRzvuv2I4vHdlC9SN14Mcj9gFxzhUocJwjryEemkz2lWGEhKBixGEpbAMq7dk03S8paYUVFE9IwcMHiQM+qidmoNoJYbUogdJxQGzviB1CrnQaXedzFHHqUvw4qPi9X5IXXJOEPvgJS1KktDM4o6OI7CdwA3mmuQtR5xYI5wdE8YAAjqgUR0i6txCcebcysggwqYAPAdfqo7ZsAtwsAgxkMxAHRIPYNoqan2MbsplS+NqOMW1bXXm+r8tEDtF3UpT9EgeM4T2HP0jeKX2SgVuoByQEAmdkBXpAEUH0pam3VjTJROfVO49XA7PRSvRbDz7ym7ZBdW4ELUE5ASmJUrYlO+T3UpQVRXjzHTxLw7Uau8fsxRZ2T9zctsMCXSFFW0BAXtWo7oEDjOyam/VLVpvRzCuljcUMTrp34RkAPkoA2DvMkmkuomrA0c0EKVzj7ysTrnYMgJ+SnYOsk76PaVdyS1vcMdiRmo+ANXRikjjYjESqyb5HNlzm2FOK8pZUs7s1eSO5ISPu0qsG8DaQdsSfrHM0iv1Y3WmQBHlLy+SnMDqk4R2KNKdKuwjCNqyEj72VMzmtGKlBcMHnFFQ+qckeIAPfWaHzbx7caiofVPkegA99ctNZNc2nIrKWxtyCjB7CE4iOylqj0kpGQAJPZsA9f4TQBzXd/HIb4oUo9xAH8/CllAdX18648/wDJKsCPqpiSO+B2pPGj1AA/T/6tcfYueyapZV09YP1Z/wCxc9k1SyhAXC1AP/DbP93b9mj5oByf/s2z/d2/VR9VRaA5274WCRuUpJ7Ukg+qgOjlc3d3DURiC3E9cFKlHtxPEd1e9Xbn4+9aIjC9iHYtIz74B+9XDTaubvGHJiSMWW1GbS8+pTzR+7UkBDlsZAnfJPaTJ9dKaStbTwKlEdSSokDuBjurnm58opTuAME9p91clq7Z9BpTtTiktWhcCeH/ALobpN1MFsiQoSYjIkmCJ3znS9lISIAjvJ9ZpHpa0xDEkEkeUkbSnYSOsDx8KlSazleMU3RbS15/QB6MeDPQcT0OKSobZg5HyeraIO2jFlbMpV+jQQc0rEHadhO8HcruOe0BfJggHPoyDBzBzGfaTSjRV5zeSjLZ2znhnafeO/t6NSm5RzI83hcQqVTJNKyej+46EvgqLZG6QCMinfG7I5GkFxo8t/GMZEbU9X8x1eFbu1lIGHMgYm1TMwOkiesSRxiiLLoUEqByUAR31hu4WaO+lCveEtGtmCvgnOo5xCebWZkCCk/y/rMUisblTRKYMAnE3wjapv1lO/aJpwKaglSdu8cY9Suukd20FdNIhQ28Y/rd1cRU41b6PYorYRxtODtJe/j9zs58Yno4TIMGZBB3fVPup+8h920bV1pCQlxp3p7MSkqktlW/KFJ+7UU3twWDiTm2o/gWdo+qdvaOynjyHPlN1fE+SGGyrtC14fGTWihBpN30OPxWsqjSa7y3JhtwVPOLJySA2kdflOGevoj7nXQ8LDlwt0xhbSW58FuejD+PqrreaSRbsLlSecSnEocFOHyj9EEyTwSTXPRCOaZUV/IQVLB+evprB7AUirjinLQ1+FXLgXk4ucA/7bYTiV+JeH7iRtBhUlZdvCPkMIn/APa5IHeEYhH06AaqMjnHrhQkNhSGlCQlJWqblAzIJ50ESCQMMbZo3oRUMKdVkp1RX2JOTfWOgAY6zQBjSy9en5jCJ7XXMk/hQFfxRW9P33NsuKAxKUcCUgwVRMpB3E5pB4qFINTr1PMOLJJdcJfUiIKUOEhhBy2hCEog5yk17UjnbtpnalkYldawQpRO6cZbj6q+FAB7RttzTaETJAzPFXyj4zSqsispMYg07+rP7/inPZNUsq7Okh8U59Rfsmqb82OFEQLXcn7yf7OsxiE/B28pE7OFOM03dQGwdG2eQ/QN7uqnFTAbJHNaTnc+0Bt+WkE7Pqt0N5UrxKbVakqBW0CVoBGLm1jDI3jCtTa5+iKIa5qLard4ZFDiST9EEFf+3ztNzXXRLa7tKFrcQh1wFfNqSOg82GzjBPkhbTZ2ESUzEA0xXsR40DgG84Bn1xXZtAQmNwH/AL9NLdYdAO2DnNOdJBKuad2BSdoSdwWBtHVIy2IrWHMKTEFSQo7IBOZ7K5c4NSse7w+Ip1KanF8gvorVq6uhiZSAkb1qCEz24VE9wo+vk2usim6axb0ltRHX0pk+FHtR7oXFgg4VIKFHGkmdpkiRtEGO6nU2DIO/CJ9P8zWyOGjHRnmq3GMROV4uyIF1x1EvLYc4UB5pMkraJOEZk4kkSkZ7pHZTObUJPGJjj1dfH/1nZ1m+Qu6uLY5qDbayDvQ4Cn/6nxqvGs+iU2t5cW4MpaX8Wd4SoJUkHsCgO6tEdFYyKcqkm3ucNH6TCU80syna2reCN3aN3hS7Vy5KkLbVALayExswmSnukGgbrBI3cfRmP5+NdtFOFDwn5fQO6FfI9OXfVdWlFxdjfhcXUp1YZ9tvJ/YcekrxSEpUkCJhU7p2e7vrqkhaUuI2kSDx4pPq6orWEKCgRIO7hO30zQ22eLDgQ55C9ioyCt3jAnrz3msCinGy3XuegqVJQqKU33H7MV3bKXUqEZxCknq3Hs3HsovyT6QatXLtp6StzmFNwJK0NFcoEwMYKhPUZ3UidRvT5Q47+o9VBbpEqS80pSFJWkyPKQ4nKY8eowRV2Hq27r2OdxbB9olJfN+aJV0fZvXb63V4eZadCFkqiCgY7iEhMLCioNyVZBBjaadF9dhDEqkqhTxSNuIyW0x9YpAHECmnqRrS04ymxcAZuFqz3JeStRU6tB+cRMp2gnfRrTAFxdNNx5apUQYIZaVlmM4Kgsjrw9dbb31PLyi4uz3F3wJNvo8IIkhBMYScTjmIqlI4qWSaF6vPc5bPuowpCng01hI6HNjmcRMZp2qGKco6oIa/X/N2y8MlQCSlOHECtS0paChsw4yD3TuihunW02ts1bsnAU4EhIPluuhQhR2nohxR8d1BE8anX/OtPXThUouPuHYB8RbyGUoAJxZkH6zhoxqk0Q27cKgrdXtGwhBUAAfm41LIPAigOvSlM6PdSyJDfNMgyBKsOR2j/mKSTv6O+nBqjcFdvbpwgJDcpwmRzYOFnOBOIAkGM8O6hgg4+/hUhO0rUR3AEk+gV3FDA/N1G0JSEjqWoFS/BIR+OilRJHC//RufUV6jVPYq4V9+jc+or1GqfU0Bank+/Ztn9g37NHzQDk+/Ztn9g37NHzTAa+sxC2X4ghKkqmZ6M82+I6khX4qb2mFIKGnG3AHnQhq5AIybdBQlQMTk/wA3nuxHjR1QCnnm1DCHFrbPVzqMsusoSe12mlpOyU1craUUKXhSJT0YcuWslDcEl+2CsPznJmmiLH9ZYb61QXEpLbjaZQoTCoGKc8iFSOoppsNclTKf/lPntDWY/BSzUq6U8blsLUhoKS60QBiwXWJz5QOQJMQPVTkdtENIUtbjpCElSiVq2JBJyTHDYBUJRT3L6OIqUvkdgZqxqgiyS6lDzqw6Uk4+bywyMoQNoMGZ2CjnwfpJViJIBG7fvOVCBpq0IHSVEbcLmz4vb/ET4ngax3TlqgLwrCFQsnoKJhsoCzGRMFxInrqRUItDXCFP3lxzQStMtqdxEk4CQEcABhmBvVSuw1XtlNpU+wy48sY3FqQkkuKzVmRMSYHUBWB22t0ptiFZqTMIKsa3AtZKyBnOBSiTlxrP7VtFBKgk9PySEFJPRxbMiMuPHtgEm0ezqVo/zNj8AFR5yt6nWttaJet0BlQcSkhJMKxTGR3g5yKlCwDLmPBPQWUqzVksRIzPXUXcvKlBdk2kkJIfUUyYKk80EnuCj40FkG76jT0Pd863iOSti+pY9+R76WONhacKgCN4NNDR19zDuI5oVksdW5XaPVTxByB2jj1bq5+JpOE7rZ7HsuGYqOIo5JbrR/fzOLbZQMIMp3A7QO3+VJdINbVgkHeQmcjvIohXg8Rt/rdVEZNO5tqUYyhl9BAlaX0hKx0sikpOUjYpChsIPeKduqWta7Z8G8l5GANpfSJWhIMjnUjNQGfSTxMjfTQes0zKThV1ZSfCJ7R312ZdWInON8e73VpU3HWO3Q5NbCQrrLWXeW0l+pJekLtN5d2fMrS426/zqlIIUkW9qkxiIO9wpyOwqFcW9JpeuEuQQgF67cJ/6TJCWiBuKsKB1gK41HaAUrK2iplwgguNkJJB2g7iO0GiWjNMOtc4FtpdS4GELIhCwyz5LYA6JB2bttaI4iD30ONV4RiIvud5Dk1u59abK0ICFuYXXCCVH4Q/jyiIwplw5n5Ayyp9ataPbtmlhsdALWEyZJCSZz61FWXXUfNacQ/fi5UpSSlLimWFoyL+FLbASoTuKpmMzlNP3TSQ2w1apMqdKWpmFFJjnlyPlAFSp4xVqkmtDnTpTpytNWOmrsrUXJJBBWZ+c6ZT4NpQOxQo/Q7QhBbxjYtSlDZ5JMIiN2EAd1EaCKE99+jc+or1GqfVcG+/RufUV6jVPZoQFquT79m2f2Dfs0fNAOT79m2f2Dfqo+aYDQ1jGC4kDNxsFO8c4zK0E97aR3ihev7WEoum8y4yqEz5TrBRcMdQMNOCfpdlFteLtACClSS60pKijFBiQpHi4lCfv9dIrhAdswiRNs/0TGL4seRHWbZ2O80yJ01EKPhFylBmEM4eHMrU6u3I6sC8P3adV/cYYETPWjMTmIUof0aZvJcEnniBhU2AwoSTCWXHuaTnnASoJE7k07tKTKI3yN/VwSY76GNbCYrIk9BOeQKG5AyjPnY4fhrtzuYyG6Uw3OwE5851de6vLmwAzInEQDt7cGYrUnPbhSfKhWIg/c9VRAxx9QJyE5Rk3JH8QbieFeXH1ZlMAdjRz3CcdaaSokyVR2LmOqU7a6LJSIGIkgbUuH0gZbaANt3KsUAiCofMzE5nyuHVUb8v7HRs3I2LdTPAKSk//SpHDZCk5qiR/wBXq25wO+mXy3M4rVjP/n7J2y2ui9tSyms0rEF7RsGz1UR0FpUtHm3D8XsBPyT1/R9VD15RltJ9Jokzo8K5uTkoLH3kKUP5DbxqdXI42ka8I6sKmak9V7/UcrpIzER/Ww1xW5PycXVMKFArW6dtyUfpUD5B8oJ6uI25dVLm75DolMfUXKDnwWMvA1znQcdd11PSRx8amm0uaf6dTs6+QfnDeDkf5H11iH0/NUnw9B99aU+R5ZUnqcGXc5EeqlCGQobAnvkeINJpJaolDNN91m2rwH/1/QruDNI7hpeEBohJO1ZzgdUzJ91KH9CwhgF15x94IUEYsIhxeFokDOCASe3qpQo9o7JixGOeEjeomzHiYwgEqVklI2lZ8kDrmpG0zcrU442k9Ni3aYQrMkXV18UhWLeUjGT2iimrWrdpa84800MSSUBxSlLJKOisgqJwyuQYjZQ/Vsl123J/5pdu1HilOBu3z7CFR9IVro0ezW553iWP+LcbKyXqPG3Aa5plAGEIgZ7EoAAypdQ6yIW86sZ4YbnrABUB4g99EqtOcI9LLhh48G1nwSapd8JVVzdP/qz/ANi57JqllCAuDyen/hll9g36qcKqb3J5+zLL7Bv1U4TTAjDWJBGkHAopgutgKgHAi5aQhEk7CHmwOIDnXBP6M0eGnE2q1YudtcJI2FTENrg/VcA+51UD140MhNzjQCpN5zzTycQgXCGQq2WJySoFlMdcHbFc9Y9IrFpZ3TagHCUYFEESHmlh3LaCEnHnsLdNtJXCEHOait2KeS94ru9IKO0hgLE/85vnUOkdRUk576e2lFpEBSMU9bYyBHzlCo+5GTLt3uGFjCPoy4B35VJF8gmIMcYURtjhVcZZlcuxFJUqjguQORgwyQkoJJj4qAeBOPM5eisSETkUwVRihqMtvypMjvpajMGcYJmYxRlwr0IJnp78pPv8KZSDng2k4cKZ3mGd/wAmCcopSu5ICYUQIGfQ3+PZlXQFJkQ6Mp2kcMhntrfRykOCRvUe3539RTAxL5JAnMEAjLaSZzjhTB5c1H4PbAbOeJPchUeun83hxAhK5EbVHxIxZ1H3Lkr4q2HFa/UkfzpPYtoLvohhDWYk5BQ9YmjrtuUsqjykOKUnxn+YobYo7SVIVu3kp/lTmZQCCPnQT3iDVWJqWsd3heHzqXigNfESHAPLwmRwVsPaCfTQ8OltQWmClflIPk4jtg7p2iMttG22MTKmztQSBxw7fUT4UGW2FMhWzpKQvqIMpV2e4U6Uk1Z/QrxlJpqUel/TcUI0kmCElbZAzTAUO4AgR1mDStm8cBAwLcUcwENRkZhWRJw5HONxoCbfGkqiIISrtM+jbnT51X04tbFw268r4QoNsIUSRhtikBa5G9CA4Z4rmrJUosx/G1qXe9/5oddXtHruXWWlghKoLiuDeFSlHsIEA/SFENTlG90w6+IDTKS4ifJCQObtk+AK8t6TxrbmkE/BLu7bAQXyLS33ENgJ50g9SER2oiuer921Z6OPO9FTyU3biSMvgqVoQy2eBcOGBGYUrgTTp0Y002uZmxeOqYprPstkPnWF0Is2bZhzGp1KW0uAzJVhSVyN8rx/dUd1d9AFKFXL4HxaEpabSM4bt0k5dZxJEfRFNnRFjdww9cJCPi3HSvIfHPkIt0wSSC22tajuBMZ7aP6R6FpbMAEKuXm0wJBShSucXPDCgRn80CpGQcOrzBQwjF5SpWr6zhKj66KUkaVmDICST3jYiKVCokhBp79Wf+xc9k1Syrqac/V3/snPZNUrpIC4HJ0f+GWX2DfqpxGm5ycfsuy+wR6qcZqQEaa2aSJuLxgEc42u0uWpMxzRZ50xtjDtgEwTAmmTpe+OJdqRCGHVhCftwHFCZzgFQBgZHrpxaw3baNYVpcmV2yEtRMB1aVAYgNoKZGeQMZbwz3Eq51wuEKKSpJVxS1gZbJ4nA3meJNQr6QN3DIuWIv0H3yNuS9c9baPBC3AKkPSiEkpCo35nCe3JSTx9FR1ySmLlxO/4OkntxifSTUkaRMQZSNuR2xlMdJOyq6DvD1J8VVsQ/ovyQkCAekkDfAGDbGZzbmYy4Vhw5FMCIggI/wD5n0VsqCjMgAROY+UCMyHd0DwMV6QSQVRMkbMOeZJj42PTVpzTyq2BUBGw9HooOR2n9FAnaes10W3CiYiAYIEmM42N5DdFc1KECYInJPRk9QPOxMGlAW3M4YOYPSTugfO7qYzwnyskwJBnCoE5jI/F7N+31ZMflnZxC04c4segH+VPpDiJSCkJMgQVJkHd8rr3U0eVxEtW32qvYVVdV2gzZw9XxEF4kUW1iApMZQV+qP5UUSmAK0lqI6p9NdIrmzm5HtsPQjSVkhHgwuk7lj/UnYO8E+FDEW2Fx5r5KwCPrcfV40YuxAB4EH30mv0lKg4BOEZxtIG0eGf3atpz1M2Koq1+jv5PcBWyemAfJWkoVxBEQrtHRV3GvMKQT85IKTOxSSNh4pOw9hrtpBGFZjySUrB+irb3QpXpr1pprArFGWQV2H/z7RrdGeq8Tz1Sj3JJrZ+z/lx26XYS85Y6OYPxSEMiYMqdf+MeVi7DJ+9wo7rlbi6vmbVMBsutN5JEqRahS1lZ2FAUcIEAgpUZIyoLyagJcdulBJNswShEdIvuEoSR2glIj/q9VGdXWcV488DPNgMJJUIU6VFdy5u2rKEdWM1fe6ONUpuEnFjv14uDzaWkCScyIJErOBAVAJAILhn6FNPXBw3rVvcIdJ5u4fbCGiUc5hV0gFZAiGiJykdpo1ygaZFuloJnnZWecEhWBCSThw5mFOJy4Be+mrpZgKvrGwYkNMiCiYOEgOPBWcSUhCOrnDFJEWOnQ9zjOjWGjhCwX1JCYhlhMYeoc6vLiBUg0x9Qofubu5ywpKbZiBADbQlZAj5SlYsssxT5qLJIQ6Z/QPfZOeyapVV1dNfq732TnsmqVUkMt/ycfsuy+wR6qcZpucm/7LsvsEeqnGaYEJ8sTarXSVveoHyEEmMsTK8h3hXrpuuLxYlRGIYiOtalLUP9UVJfKtoB26alpKnFIKCECdk4VAdyie4UyF6uXc/qr34R76zYuTcUkdzgcaalOc5JbWu7B7ksd/zyxxYV6FN1J96wtRSUxkDkSADMZHoKMdkVDNtoW+bWFoYfQoHJSQAR2Z8KK8/pfjd/hb/LVVKtkjZpmriGBjia3aQqwWi3ZJdvZL+WYHUUmTun4sZV3TZR8te/5uU/d7uyotbudL/Ou/wN/lrqLjS3zrr8Df5at+IX9rMP9Hf+rD/t+xJvwAfPXs4pyzGY6O2vSLOPlLPaR7qjHntLfOuvwt/lrXO6W43f4W/dR8R/tYf0f/lh6knpsgDOJZ7VGmfyrtnmGFbkvQTwxIUB6SB30BKtLRtu/BHurhcsaTcSUuC5WggylQRBHhUJ180WsrLsNw3sqsanaw0fUbk16K6InV6781dPcPzVv+7l35s54D31iyy6M9MsTQ/vj6oGKIII4itIVIE/0aJnVu782c8B76xGrN55u56PfTUZdGReJoX+ePqhs3lsFNDLycSPuyQB6gK260VsqSrysBTn84CUnxinKnVa7z/yzkEzHR399eUap3Y/+M4fw++rs0ujMP4F3346qz1Q3NWdMC3dacUOjGFzKYSrYqPnIWErn6PXUi6saLUym2QpWbIL1wSNq1DER1mVtp68B4UzbvUO9VMWyoJ2GPJgAjb1empa1M+ECyaQ+1heb6CscDGlOxcicyInrBrdSlpY8zj6SUlJNPloxrN4X9IOrcHxdskhRJnpSVPAdQwrSfrJoXq8C67fXe1wo5oREh24US6EkZYkpASOwVKymVEKAbaEjrIJO0EYRIPbWNtlMJDaNsyIA7Yjbsqy5z8oI1N0cLdltsCISpavtHVFR8Bu4EU5q5tTAxAA74zE74MCvdIkhBp8/wCWf+xc9k1Syrp6fH+Wf+xc9k1SyhAW85ND/wAKsvsEeqnNNRTqPpt9GjrUJXADQA6Kdxy3UYc1iuY/Sf6UfloAeN204T0FYRBznYqDHRwmRs314bt3SBjXBzkpO0zlkRsjP+ppgu613Y/5v+hv8tILnXO9Ew9/tt/loCxKT7ThAAUJEZ7J2Tln115XbrkQskb/AJOXgZPhUOXOvt+Ih/8A22vyVwPKDpDzj/aZ/JTAmy1ZcAOJYPA7eM5Zb/VSuoI/xC0j5x/tM/krX+IWkfOP9pn8lFgJ4rKgZXKFpHzj/aZ/JXFfKHpHzk/w2vyUWAn+kl4V5YQTkdigM920VAquUTSPnJ/htfkrirlE0l50r8Df5KAJ7Tbuz5fRIO0bDuynpduVZzLmUyYjPnCJ68MHwmq/L5RtJedK/A3+WuSuUbSfnSvwt/loAstWVWU8o+k/O1/hb/LXhXKRpPztf4W/y0AWdrKq45yk6T87X+FH5aTucpelJ/XHPBH5aALUPIJBAOE8RXBNsqP0iieMfyqqp5TNK+eu+CPy15PKTpTz13/T7qALXN2xiC4o+Ar2GPpK8aqZ/iPpTz13xHurP8R9KeeveI91AFrVWiiI51QPEBM7QeEcR30rAqox5RtJ+eveI91eTyh6T89e8R7qALXacE274/7TnsmqVU43tfNIqBCrx4gggjFtB2im9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3" y="160337"/>
            <a:ext cx="3063817" cy="38297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999" y="3642425"/>
            <a:ext cx="2189018" cy="31606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0375" y="4142508"/>
            <a:ext cx="6044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Вместе с отцами, старшими братьями и сестрами по зову сердца с оружием в руках шли в бой тысячи юных патриотов, которые боролись с фашизмом. Много юных героев погибло за свободу нашей Родины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7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29" y="255431"/>
            <a:ext cx="51647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веках останется большой подвиг народа, который остановил черного призрака фашизма. И каждый человек на Земле должен сказать «нет» войне. Потому что большой подвиг достается большой кровью... Вечная память вершителям большого подвига, нашим дедам и прадедам!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5" y="0"/>
            <a:ext cx="3548391" cy="250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392350" y="177511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Клятва юности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b="14813"/>
          <a:stretch/>
        </p:blipFill>
        <p:spPr bwMode="auto">
          <a:xfrm>
            <a:off x="0" y="4604552"/>
            <a:ext cx="3607536" cy="230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32923"/>
            <a:ext cx="3521970" cy="23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9667" y="4034530"/>
            <a:ext cx="2452052" cy="27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99693" y="4204442"/>
            <a:ext cx="305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Лене Голикову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975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498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Тема Office</vt:lpstr>
      <vt:lpstr>   Без них Европа сразу постарела, На много поколений недород, И грусть с надеждой, как в лесу горелом: Когда ж подлесок новый станет в рост?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них Европа сразу постарела, На много поколений недород, И грусть с надеждой, как в лесу горелом: Когда ж подлесок новый станет в рост?</dc:title>
  <dc:creator>Вероника</dc:creator>
  <cp:lastModifiedBy>Вероника</cp:lastModifiedBy>
  <cp:revision>18</cp:revision>
  <dcterms:created xsi:type="dcterms:W3CDTF">2016-02-07T02:09:06Z</dcterms:created>
  <dcterms:modified xsi:type="dcterms:W3CDTF">2016-02-10T12:07:29Z</dcterms:modified>
</cp:coreProperties>
</file>