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  <p:sldMasterId id="2147483682" r:id="rId3"/>
    <p:sldMasterId id="2147483686" r:id="rId4"/>
    <p:sldMasterId id="2147483690" r:id="rId5"/>
    <p:sldMasterId id="2147483694" r:id="rId6"/>
    <p:sldMasterId id="2147483698" r:id="rId7"/>
    <p:sldMasterId id="2147483700" r:id="rId8"/>
  </p:sldMasterIdLst>
  <p:notesMasterIdLst>
    <p:notesMasterId r:id="rId12"/>
  </p:notesMasterIdLst>
  <p:sldIdLst>
    <p:sldId id="256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15" autoAdjust="0"/>
  </p:normalViewPr>
  <p:slideViewPr>
    <p:cSldViewPr>
      <p:cViewPr>
        <p:scale>
          <a:sx n="100" d="100"/>
          <a:sy n="100" d="100"/>
        </p:scale>
        <p:origin x="-28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92C0-3957-490F-9F9B-B20D8BB31AF2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E35F-52E3-45E1-9C74-6DA8D652B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62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E35F-52E3-45E1-9C74-6DA8D652B2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05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692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80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44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64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6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3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20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4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CA935AB-7D8C-42E8-9663-DE05755A2BA2}" type="datetime1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3F0-5520-4A23-BFAC-8610E3DCF093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2355-FE8C-4319-AEAA-177477E9C050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B90-DDF2-42F6-8146-5C5C20AAC0FD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3FD-3395-4121-B0FC-EF2455774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  <a:prstGeom prst="rect">
            <a:avLst/>
          </a:prstGeo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19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250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88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B4A5-83C2-40AB-851E-9C7C0F476288}" type="datetime1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ruwiki/890827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07170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  <a:t>ДЕКАРТОВА СИСТЕМА</a:t>
            </a:r>
            <a: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  <a:t>КООРДИНАТ </a:t>
            </a:r>
            <a:b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  <a:t>ПРОСТРАНСТВЕ</a:t>
            </a:r>
            <a:endParaRPr lang="ru-RU" sz="3200" dirty="0">
              <a:solidFill>
                <a:schemeClr val="bg1"/>
              </a:solidFill>
              <a:latin typeface="ItalicC" pitchFamily="2" charset="0"/>
              <a:cs typeface="Italic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000504"/>
            <a:ext cx="6107000" cy="264640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Презентацию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Тодрик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Наталия,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ученица 10А класса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МБОУ СШ №1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г. Архангельска Архангельской области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Руководитель: Куприянович Марина Олеговна,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учитель математики высшей категории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МБОУ СШ № 1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г. Архангельска Архангельской области,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2016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год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8762" y="188640"/>
            <a:ext cx="8084084" cy="2520280"/>
          </a:xfrm>
          <a:ln>
            <a:noFill/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ItalicC" pitchFamily="2" charset="0"/>
              </a:rPr>
              <a:t>Прямоугольная система координат в пространстве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ItalicC" pitchFamily="2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бразуется тремя взаимно перпендикулярными осями координат OX, OY и OZ.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Оси координат пересекаются в точке O, которая называется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началом координат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228184" y="3066264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28184" y="5298512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932040" y="529851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8184" y="299425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645064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44408" y="529851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52265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228184" y="3642328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028384" y="3642328"/>
            <a:ext cx="0" cy="165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164288" y="5298512"/>
            <a:ext cx="864096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364088" y="6162608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364088" y="4506424"/>
            <a:ext cx="0" cy="165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364088" y="3642328"/>
            <a:ext cx="864096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64088" y="4506424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164288" y="3642328"/>
            <a:ext cx="864096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164288" y="450642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42183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228184" y="5154496"/>
            <a:ext cx="14401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372200" y="5154496"/>
            <a:ext cx="0" cy="14401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156176" y="5154496"/>
            <a:ext cx="72008" cy="720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156176" y="5226504"/>
            <a:ext cx="0" cy="14401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156176" y="5370520"/>
            <a:ext cx="14401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6300192" y="5298512"/>
            <a:ext cx="72008" cy="72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364088" y="61626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19120451">
            <a:off x="5308060" y="6134647"/>
            <a:ext cx="2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56376" y="5226504"/>
            <a:ext cx="2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40152" y="3354296"/>
            <a:ext cx="2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040" y="263740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На каждой оси выбрано положительное направление, указанное стрелками, и единица измерения отрезков на осях. 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Единицы измерения одинаковы для всех осей.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OX — ось абсцисс,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OY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 — ось ординат,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OZ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 —ось аппликат.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2143116"/>
            <a:ext cx="8064896" cy="928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hlinkClick r:id="rId2"/>
              </a:rPr>
              <a:t>http://dic.academic.ru/dic.nsf/ruwiki/890827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i="0" dirty="0" smtClean="0">
                <a:solidFill>
                  <a:schemeClr val="bg2">
                    <a:lumMod val="50000"/>
                  </a:schemeClr>
                </a:solidFill>
              </a:rPr>
              <a:t>Геометрия</a:t>
            </a:r>
            <a:r>
              <a:rPr lang="ru-RU" sz="3200" i="0" dirty="0">
                <a:solidFill>
                  <a:schemeClr val="bg2">
                    <a:lumMod val="50000"/>
                  </a:schemeClr>
                </a:solidFill>
              </a:rPr>
              <a:t>. 10-11 классы: учеб. для </a:t>
            </a:r>
            <a:r>
              <a:rPr lang="ru-RU" sz="3200" i="0" dirty="0" err="1">
                <a:solidFill>
                  <a:schemeClr val="bg2">
                    <a:lumMod val="50000"/>
                  </a:schemeClr>
                </a:solidFill>
              </a:rPr>
              <a:t>общеобразоват</a:t>
            </a:r>
            <a:r>
              <a:rPr lang="ru-RU" sz="3200" i="0" dirty="0">
                <a:solidFill>
                  <a:schemeClr val="bg2">
                    <a:lumMod val="50000"/>
                  </a:schemeClr>
                </a:solidFill>
              </a:rPr>
              <a:t>. учреждений: базовый и </a:t>
            </a:r>
            <a:r>
              <a:rPr lang="ru-RU" sz="3200" i="0" dirty="0" err="1">
                <a:solidFill>
                  <a:schemeClr val="bg2">
                    <a:lumMod val="50000"/>
                  </a:schemeClr>
                </a:solidFill>
              </a:rPr>
              <a:t>профил</a:t>
            </a:r>
            <a:r>
              <a:rPr lang="ru-RU" sz="3200" i="0" dirty="0">
                <a:solidFill>
                  <a:schemeClr val="bg2">
                    <a:lumMod val="50000"/>
                  </a:schemeClr>
                </a:solidFill>
              </a:rPr>
              <a:t>. уровни / </a:t>
            </a:r>
            <a:r>
              <a:rPr lang="ru-RU" sz="3200" i="0" dirty="0" err="1">
                <a:solidFill>
                  <a:schemeClr val="bg2">
                    <a:lumMod val="50000"/>
                  </a:schemeClr>
                </a:solidFill>
              </a:rPr>
              <a:t>А.В.Погорелов</a:t>
            </a:r>
            <a:r>
              <a:rPr lang="ru-RU" sz="3200" i="0" dirty="0">
                <a:solidFill>
                  <a:schemeClr val="bg2">
                    <a:lumMod val="50000"/>
                  </a:schemeClr>
                </a:solidFill>
              </a:rPr>
              <a:t>. – 9-е. изд. – М. : Просвещение, 2009. – 175 с. : ил.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166448" cy="115444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ItalicC" pitchFamily="2" charset="0"/>
                <a:cs typeface="ItalicC" pitchFamily="2" charset="0"/>
              </a:rPr>
              <a:t>БИБЛИОГРАФИЯ</a:t>
            </a:r>
            <a:endParaRPr lang="ru-RU" sz="3200" dirty="0">
              <a:solidFill>
                <a:schemeClr val="bg1"/>
              </a:solidFill>
              <a:latin typeface="ItalicC" pitchFamily="2" charset="0"/>
              <a:cs typeface="ItalicC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136</TotalTime>
  <Words>117</Words>
  <Application>Microsoft Office PowerPoint</Application>
  <PresentationFormat>Экран (4:3)</PresentationFormat>
  <Paragraphs>30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Tradeshow</vt:lpstr>
      <vt:lpstr>ДЕКАРТОВА СИСТЕМА КООРДИНАТ  В  ПРОСТРАНСТВЕ</vt:lpstr>
      <vt:lpstr>Слайд 2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ДЕКАРТОВА СИСТЕМА КООРДИНАТ В  ПРОСТРАНСТВЕ</dc:title>
  <dc:creator>12</dc:creator>
  <cp:lastModifiedBy>Lena</cp:lastModifiedBy>
  <cp:revision>9</cp:revision>
  <dcterms:created xsi:type="dcterms:W3CDTF">2016-02-07T02:15:24Z</dcterms:created>
  <dcterms:modified xsi:type="dcterms:W3CDTF">2016-02-10T17:51:24Z</dcterms:modified>
</cp:coreProperties>
</file>