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071942"/>
            <a:ext cx="8393586" cy="2571768"/>
          </a:xfrm>
          <a:ln>
            <a:noFill/>
          </a:ln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Презентацию подготовила:</a:t>
            </a:r>
          </a:p>
          <a:p>
            <a:r>
              <a:rPr lang="ru-RU" b="1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Тодрик</a:t>
            </a:r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Наталия,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ученица 10А класса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МБОУ СШ №1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г. Архангельска Архангельской области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Руководитель: Куприянович Марина Олеговна,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математики высшей категории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СШ № 1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г. Архангельска Архангельской области,</a:t>
            </a:r>
          </a:p>
          <a:p>
            <a:r>
              <a:rPr lang="ru-RU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2016 год</a:t>
            </a:r>
          </a:p>
          <a:p>
            <a:endParaRPr lang="ru-RU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6143668" cy="2643206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КООРДИНАТЫ</a:t>
            </a:r>
            <a:r>
              <a:rPr lang="ru-RU" sz="4400" dirty="0" smtClean="0">
                <a:latin typeface="+mn-lt"/>
              </a:rPr>
              <a:t> 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СЕРЕДИНЫ</a:t>
            </a:r>
            <a:r>
              <a:rPr lang="ru-RU" sz="4400" dirty="0" smtClean="0">
                <a:latin typeface="+mn-lt"/>
              </a:rPr>
              <a:t> 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ОТРЕЗКА </a:t>
            </a:r>
            <a:endParaRPr lang="ru-RU" sz="4400" dirty="0">
              <a:latin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Rot="1" noChangeAspect="1" noMove="1" noResize="1" noEditPoints="1" noAdjustHandles="1" noChangeArrowheads="1" noChangeShapeType="1" noTextEdit="1"/>
          </p:cNvSpPr>
          <p:nvPr>
            <p:ph type="title"/>
          </p:nvPr>
        </p:nvSpPr>
        <p:spPr>
          <a:xfrm>
            <a:off x="457200" y="1700808"/>
            <a:ext cx="8229600" cy="4594522"/>
          </a:xfrm>
          <a:blipFill rotWithShape="1">
            <a:blip r:embed="rId2" cstate="print"/>
            <a:stretch>
              <a:fillRect l="-1556"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ru-RU" b="1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-1836712" y="5733256"/>
            <a:ext cx="45719" cy="639762"/>
          </a:xfrm>
          <a:ln>
            <a:noFill/>
          </a:ln>
        </p:spPr>
        <p:txBody>
          <a:bodyPr>
            <a:noAutofit/>
          </a:bodyPr>
          <a:lstStyle/>
          <a:p>
            <a:endParaRPr lang="ru-RU" sz="3600" b="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275856" y="4509120"/>
            <a:ext cx="5408340" cy="1800200"/>
          </a:xfrm>
          <a:ln>
            <a:noFill/>
          </a:ln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14400" dirty="0" smtClean="0"/>
              <a:t>ДОК-ТЬ: </a:t>
            </a:r>
          </a:p>
          <a:p>
            <a:pPr>
              <a:buNone/>
            </a:pPr>
            <a:r>
              <a:rPr lang="en-US" sz="9600" dirty="0" smtClean="0"/>
              <a:t>ABCD – </a:t>
            </a:r>
            <a:r>
              <a:rPr lang="ru-RU" sz="9600" dirty="0" smtClean="0"/>
              <a:t>параллелограмм</a:t>
            </a:r>
          </a:p>
          <a:p>
            <a:pPr>
              <a:buNone/>
            </a:pPr>
            <a:endParaRPr lang="ru-RU" u="sng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275856" y="1772816"/>
            <a:ext cx="5626968" cy="2376264"/>
          </a:xfrm>
          <a:noFill/>
          <a:ln>
            <a:noFill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5800" dirty="0" smtClean="0"/>
              <a:t>ДАНО:</a:t>
            </a:r>
          </a:p>
          <a:p>
            <a:pPr>
              <a:buNone/>
            </a:pPr>
            <a:r>
              <a:rPr lang="en-US" sz="4400" dirty="0" smtClean="0"/>
              <a:t>ABCD</a:t>
            </a:r>
            <a:r>
              <a:rPr lang="ru-RU" sz="4400" dirty="0" smtClean="0"/>
              <a:t> </a:t>
            </a:r>
            <a:r>
              <a:rPr lang="en-US" sz="4400" dirty="0" smtClean="0"/>
              <a:t>–</a:t>
            </a:r>
            <a:r>
              <a:rPr lang="ru-RU" sz="4400" dirty="0" smtClean="0"/>
              <a:t> четырехугольник</a:t>
            </a:r>
          </a:p>
          <a:p>
            <a:pPr>
              <a:buNone/>
            </a:pPr>
            <a:r>
              <a:rPr lang="en-US" sz="4400" dirty="0" smtClean="0"/>
              <a:t>A(</a:t>
            </a:r>
            <a:r>
              <a:rPr lang="ru-RU" sz="4400" dirty="0" smtClean="0"/>
              <a:t>2</a:t>
            </a:r>
            <a:r>
              <a:rPr lang="en-US" sz="4400" dirty="0" smtClean="0"/>
              <a:t>;</a:t>
            </a:r>
            <a:r>
              <a:rPr lang="ru-RU" sz="4400" dirty="0" smtClean="0"/>
              <a:t>1</a:t>
            </a:r>
            <a:r>
              <a:rPr lang="en-US" sz="4400" dirty="0" smtClean="0"/>
              <a:t>;</a:t>
            </a:r>
            <a:r>
              <a:rPr lang="ru-RU" sz="4400" dirty="0" smtClean="0"/>
              <a:t>3</a:t>
            </a:r>
            <a:r>
              <a:rPr lang="en-US" sz="4400" dirty="0" smtClean="0"/>
              <a:t>)</a:t>
            </a:r>
            <a:r>
              <a:rPr lang="en-US" sz="4400" dirty="0"/>
              <a:t>;</a:t>
            </a:r>
            <a:r>
              <a:rPr lang="en-US" sz="4400" dirty="0" smtClean="0"/>
              <a:t> </a:t>
            </a:r>
            <a:endParaRPr lang="ru-RU" sz="4400" dirty="0" smtClean="0"/>
          </a:p>
          <a:p>
            <a:pPr>
              <a:buNone/>
            </a:pPr>
            <a:r>
              <a:rPr lang="en-US" sz="4400" dirty="0" smtClean="0"/>
              <a:t>B(</a:t>
            </a:r>
            <a:r>
              <a:rPr lang="ru-RU" sz="4400" dirty="0" smtClean="0"/>
              <a:t>1</a:t>
            </a:r>
            <a:r>
              <a:rPr lang="en-US" sz="4400" dirty="0" smtClean="0"/>
              <a:t>;</a:t>
            </a:r>
            <a:r>
              <a:rPr lang="ru-RU" sz="4400" dirty="0" smtClean="0"/>
              <a:t>0</a:t>
            </a:r>
            <a:r>
              <a:rPr lang="en-US" sz="4400" dirty="0" smtClean="0"/>
              <a:t>;</a:t>
            </a:r>
            <a:r>
              <a:rPr lang="ru-RU" sz="4400" dirty="0" smtClean="0"/>
              <a:t>7</a:t>
            </a:r>
            <a:r>
              <a:rPr lang="en-US" sz="4400" dirty="0" smtClean="0"/>
              <a:t>);</a:t>
            </a:r>
          </a:p>
          <a:p>
            <a:pPr>
              <a:buNone/>
            </a:pPr>
            <a:r>
              <a:rPr lang="en-US" sz="4400" dirty="0" smtClean="0"/>
              <a:t>C(</a:t>
            </a:r>
            <a:r>
              <a:rPr lang="ru-RU" sz="4400" dirty="0" smtClean="0"/>
              <a:t>-2</a:t>
            </a:r>
            <a:r>
              <a:rPr lang="en-US" sz="4400" dirty="0" smtClean="0"/>
              <a:t>; </a:t>
            </a:r>
            <a:r>
              <a:rPr lang="ru-RU" sz="4400" dirty="0" smtClean="0"/>
              <a:t>1</a:t>
            </a:r>
            <a:r>
              <a:rPr lang="en-US" sz="4400" dirty="0" smtClean="0"/>
              <a:t>;</a:t>
            </a:r>
            <a:r>
              <a:rPr lang="ru-RU" sz="4400" dirty="0" smtClean="0"/>
              <a:t>5</a:t>
            </a:r>
            <a:r>
              <a:rPr lang="en-US" sz="4400" dirty="0" smtClean="0"/>
              <a:t>); </a:t>
            </a:r>
            <a:endParaRPr lang="ru-RU" sz="4400" dirty="0" smtClean="0"/>
          </a:p>
          <a:p>
            <a:pPr>
              <a:buNone/>
            </a:pPr>
            <a:r>
              <a:rPr lang="en-US" sz="4400" dirty="0" smtClean="0"/>
              <a:t>D(</a:t>
            </a:r>
            <a:r>
              <a:rPr lang="ru-RU" sz="4400" dirty="0" smtClean="0"/>
              <a:t>-1</a:t>
            </a:r>
            <a:r>
              <a:rPr lang="en-US" sz="4400" dirty="0" smtClean="0"/>
              <a:t>;</a:t>
            </a:r>
            <a:r>
              <a:rPr lang="ru-RU" sz="4400" dirty="0" smtClean="0"/>
              <a:t>2</a:t>
            </a:r>
            <a:r>
              <a:rPr lang="en-US" sz="4400" dirty="0" smtClean="0"/>
              <a:t>;</a:t>
            </a:r>
            <a:r>
              <a:rPr lang="ru-RU" sz="4400" dirty="0" smtClean="0"/>
              <a:t>1</a:t>
            </a:r>
            <a:r>
              <a:rPr lang="en-US" sz="4400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 algn="r"/>
            <a:r>
              <a:rPr lang="ru-RU" dirty="0" smtClean="0"/>
              <a:t>ЗАДАЧА № 10(2)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79512" y="1556792"/>
            <a:ext cx="8352928" cy="5793507"/>
          </a:xfrm>
          <a:blipFill rotWithShape="1">
            <a:blip r:embed="rId2" cstate="print"/>
            <a:stretch>
              <a:fillRect l="-729" t="-526"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txBody>
          <a:bodyPr/>
          <a:lstStyle/>
          <a:p>
            <a:pPr>
              <a:buNone/>
            </a:pPr>
            <a:r>
              <a:rPr lang="ru-RU" b="1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 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153106" y="1673434"/>
            <a:ext cx="216024" cy="8914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7504" y="320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8333" y="404664"/>
            <a:ext cx="48556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C66951"/>
              </a:buClr>
            </a:pPr>
            <a:r>
              <a:rPr lang="ru-RU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ДОКАЗАТЕЛЬСТВО: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45720" indent="0" algn="ctr">
              <a:buNone/>
            </a:pPr>
            <a:r>
              <a:rPr lang="ru-RU" sz="2800" dirty="0" smtClean="0"/>
              <a:t>Геометрия. 10-11 классы: учеб. для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учреждений: базовый и </a:t>
            </a:r>
            <a:r>
              <a:rPr lang="ru-RU" sz="2800" dirty="0" err="1" smtClean="0"/>
              <a:t>профил</a:t>
            </a:r>
            <a:r>
              <a:rPr lang="ru-RU" sz="2800" dirty="0" smtClean="0"/>
              <a:t>. уровни / А.В.Погорелов. – 9-е. изд. – М. : Просвещение, 2009. – 175 с. : ил.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ru-RU" sz="4800" dirty="0" smtClean="0">
                <a:latin typeface="+mn-lt"/>
              </a:rPr>
              <a:t>БИБЛИОГРАФИЯ</a:t>
            </a:r>
            <a:endParaRPr lang="ru-RU" sz="4800" dirty="0">
              <a:latin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145</TotalTime>
  <Words>135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КООРДИНАТЫ СЕРЕДИНЫ ОТРЕЗКА </vt:lpstr>
      <vt:lpstr> </vt:lpstr>
      <vt:lpstr>ЗАДАЧА № 10(2)</vt:lpstr>
      <vt:lpstr>Слайд 4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12</dc:creator>
  <cp:lastModifiedBy>Lena</cp:lastModifiedBy>
  <cp:revision>12</cp:revision>
  <dcterms:created xsi:type="dcterms:W3CDTF">2016-02-07T05:41:46Z</dcterms:created>
  <dcterms:modified xsi:type="dcterms:W3CDTF">2016-02-10T17:48:15Z</dcterms:modified>
</cp:coreProperties>
</file>