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90" r:id="rId11"/>
    <p:sldId id="289" r:id="rId12"/>
    <p:sldId id="291" r:id="rId13"/>
    <p:sldId id="292" r:id="rId14"/>
    <p:sldId id="293" r:id="rId15"/>
    <p:sldId id="294" r:id="rId16"/>
    <p:sldId id="266" r:id="rId17"/>
    <p:sldId id="295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s7053.vk.me/c540106/v540106162/3b32b/3bg4FOkU3Zs.jpg" TargetMode="External"/><Relationship Id="rId3" Type="http://schemas.openxmlformats.org/officeDocument/2006/relationships/hyperlink" Target="http://www.cuded.com/wp-content/uploads/2012/01/sally_swatland_1600_498.jpg" TargetMode="External"/><Relationship Id="rId7" Type="http://schemas.openxmlformats.org/officeDocument/2006/relationships/hyperlink" Target="http://open.az/uploads/posts/2013-09/thumbs/1378795112_405894_446747772086746_1453852317_n.jpg" TargetMode="External"/><Relationship Id="rId12" Type="http://schemas.openxmlformats.org/officeDocument/2006/relationships/hyperlink" Target="http://niceprice5.ru/static/img/0000/0001/2679/12679331.owb4h63ku9.jpg" TargetMode="External"/><Relationship Id="rId2" Type="http://schemas.openxmlformats.org/officeDocument/2006/relationships/hyperlink" Target="https://ru.wikipedia.org/wiki/&#1040;&#1088;&#1090;-&#1090;&#1077;&#1088;&#1072;&#1087;&#1080;&#1103;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itrovka-studio.ru/wp-content/uploads/2012/08/selfexpression_sept12_2.jpg" TargetMode="External"/><Relationship Id="rId11" Type="http://schemas.openxmlformats.org/officeDocument/2006/relationships/hyperlink" Target="http://everydaylife.globalpost.com/DM-Resize/photos.demandstudios.com/getty/article/133/203/200488328-001.jpg?w=600&amp;h=600&amp;keep_ratio=1&amp;webp=1" TargetMode="External"/><Relationship Id="rId5" Type="http://schemas.openxmlformats.org/officeDocument/2006/relationships/hyperlink" Target="http://fotohomka.ru/images/Dec/22/cfa64fa75b5460c1b7f9677e13553d73/mini_5.jpg" TargetMode="External"/><Relationship Id="rId10" Type="http://schemas.openxmlformats.org/officeDocument/2006/relationships/hyperlink" Target="http://img1.liveinternet.ru/images/attach/b/4/103/179/103179005_Mary_Dipnall17.jpg" TargetMode="External"/><Relationship Id="rId4" Type="http://schemas.openxmlformats.org/officeDocument/2006/relationships/hyperlink" Target="http://fotooboi-ekb.ru/files/image/image.(90).sm.jpg" TargetMode="External"/><Relationship Id="rId9" Type="http://schemas.openxmlformats.org/officeDocument/2006/relationships/hyperlink" Target="http://hainan-medicine.ucoz.com/_pu/0/81826356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7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618" y="548680"/>
            <a:ext cx="84705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Арт-</a:t>
            </a:r>
            <a:r>
              <a:rPr lang="ru-RU" sz="8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</a:t>
            </a:r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ерапия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648" y="418034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586" y="2058144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Лекция для 8-11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229200"/>
            <a:ext cx="820891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Рисуя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человек дает выход своим чувствам, желаниям, благодаря рисованию он постигает, иногда моделирует действительность, легче воспринимает болезненные для него образы и события.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88640"/>
            <a:ext cx="5508104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Картины оказывают на человека огромное воздействие: они создают настроение и вызывают определенные чувства. Живописные полотна служат не только украшением стен, но и помогают расслабиться, абстрагироваться от рутинных дел.</a:t>
            </a:r>
          </a:p>
        </p:txBody>
      </p:sp>
    </p:spTree>
    <p:extLst>
      <p:ext uri="{BB962C8B-B14F-4D97-AF65-F5344CB8AC3E}">
        <p14:creationId xmlns:p14="http://schemas.microsoft.com/office/powerpoint/2010/main" val="2641535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068" y="20016"/>
            <a:ext cx="8659361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Музыкотерапия - исцеление музыкой. </a:t>
            </a:r>
            <a:endParaRPr lang="ru-RU" sz="28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Известно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что прослушивание музыки определенного типа способно замедлить сердцебиение и снизить кровяное давление. </a:t>
            </a:r>
            <a:endParaRPr lang="ru-RU" sz="28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Музыкотерапия 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применяется для расслабления и повышения настроения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для 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уменьшения чувства тревоги и неуверенности, </a:t>
            </a:r>
            <a:endParaRPr lang="ru-RU" sz="28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даже для снятия </a:t>
            </a:r>
            <a:endParaRPr lang="ru-RU" sz="28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головной 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боли.</a:t>
            </a:r>
          </a:p>
        </p:txBody>
      </p:sp>
    </p:spTree>
    <p:extLst>
      <p:ext uri="{BB962C8B-B14F-4D97-AF65-F5344CB8AC3E}">
        <p14:creationId xmlns:p14="http://schemas.microsoft.com/office/powerpoint/2010/main" val="3660606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/>
          <a:stretch/>
        </p:blipFill>
        <p:spPr bwMode="auto">
          <a:xfrm>
            <a:off x="18946" y="-19328"/>
            <a:ext cx="9200942" cy="68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998" y="116632"/>
            <a:ext cx="8854489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Библиотерапия</a:t>
            </a: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(лечение чтением) привлекает в настоящее время все больше внимания научных и практических работников, стремящихся максимально использовать «лечебные» возможности книги.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414237"/>
            <a:ext cx="6048672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Библиотерапия</a:t>
            </a:r>
            <a:r>
              <a:rPr lang="ru-RU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появилась много лет назад. При входе в библиотеку египетского фараона </a:t>
            </a:r>
            <a:r>
              <a:rPr lang="ru-RU" sz="2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Рамзеса</a:t>
            </a:r>
            <a:r>
              <a:rPr lang="ru-RU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II висела табличка: «Лекарство для души». Так еще в далекие времена понимали значение книги.</a:t>
            </a:r>
          </a:p>
        </p:txBody>
      </p:sp>
    </p:spTree>
    <p:extLst>
      <p:ext uri="{BB962C8B-B14F-4D97-AF65-F5344CB8AC3E}">
        <p14:creationId xmlns:p14="http://schemas.microsoft.com/office/powerpoint/2010/main" val="11736553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452" y="81744"/>
            <a:ext cx="8735036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Средства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драматерапии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• ролевые игры,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• актерский тренинг,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• драматические этюды,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• сценические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постановки…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564904"/>
            <a:ext cx="7992887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Помогает </a:t>
            </a:r>
          </a:p>
          <a:p>
            <a:pPr algn="r"/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совершенствование способности к "режиссуре" собственной жизни,</a:t>
            </a:r>
          </a:p>
          <a:p>
            <a:pPr algn="r"/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возможность "переиграть" жизненные сценарии и паттерны,</a:t>
            </a:r>
          </a:p>
          <a:p>
            <a:pPr algn="r"/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телесной пластичности и пластики (телесной, эмоциональной, когнитивной),</a:t>
            </a:r>
          </a:p>
          <a:p>
            <a:pPr algn="r"/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расширение репертуара поведенческих моделей,</a:t>
            </a:r>
          </a:p>
          <a:p>
            <a:pPr algn="r"/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возможность стать иным (развитие множественности личности),</a:t>
            </a:r>
          </a:p>
          <a:p>
            <a:pPr algn="r"/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возможность вернуться в прошлое и заглянуть в будущее.</a:t>
            </a:r>
          </a:p>
        </p:txBody>
      </p:sp>
    </p:spTree>
    <p:extLst>
      <p:ext uri="{BB962C8B-B14F-4D97-AF65-F5344CB8AC3E}">
        <p14:creationId xmlns:p14="http://schemas.microsoft.com/office/powerpoint/2010/main" val="34428191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88640"/>
            <a:ext cx="7164288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Танцевальная терапия (</a:t>
            </a:r>
            <a:r>
              <a:rPr lang="ru-RU" sz="24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танцтерапия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в буквальном смысле означает лечение танцами.</a:t>
            </a:r>
          </a:p>
          <a:p>
            <a:pPr algn="r"/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Танец — очень увлекательный и приятный способ лечения. Особенно полезно танцевать тем, кто держит негативные эмоции в себе.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Танцетерапия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прекрасно выводит из депрессии, поможет справиться с многими серьезными психологическими проблемами. Занятия танцами,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танцетерапия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развивают координацию движений и чувство ритма, способствуют улучшению мышечного тонуса. Занятия хореографией улучшают обмен веществ, работу дыхательной, сердечно-сосудистой системы, нормализует вес, улучшают самочувствие. Люди занимающиеся танцами реже страдают от простудных инфекций, у астматиков облегчается течение болезни, они реже страдают от приступов астмы.</a:t>
            </a:r>
          </a:p>
        </p:txBody>
      </p:sp>
    </p:spTree>
    <p:extLst>
      <p:ext uri="{BB962C8B-B14F-4D97-AF65-F5344CB8AC3E}">
        <p14:creationId xmlns:p14="http://schemas.microsoft.com/office/powerpoint/2010/main" val="1297063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7832"/>
          <a:stretch/>
        </p:blipFill>
        <p:spPr bwMode="auto">
          <a:xfrm>
            <a:off x="0" y="-1"/>
            <a:ext cx="9144000" cy="684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93707"/>
            <a:ext cx="8496944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Куклы помогают развить природные способности, образное мышление, память, эмоциональную сферу, самосознание и самоконтроль. Они способствуют формированию позитивных установок, эмоциональной и моторной адекватности, коммуникативных навыков.</a:t>
            </a:r>
          </a:p>
          <a:p>
            <a:pPr algn="ctr"/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Куклы лечат страхи, </a:t>
            </a:r>
            <a:r>
              <a:rPr lang="ru-RU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заикание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помогают в социальной реабилитации инвалидов, позволяют найти внутренние резервы для борьбы с болезнью.</a:t>
            </a:r>
          </a:p>
          <a:p>
            <a:pPr algn="ctr"/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качестве побочного эффекта </a:t>
            </a:r>
            <a:r>
              <a:rPr lang="ru-RU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куклотерапия</a:t>
            </a: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помогает справиться с бронхиальной астмой, диатезом и сердечно-сосудистыми заболеваниями.</a:t>
            </a:r>
          </a:p>
        </p:txBody>
      </p:sp>
    </p:spTree>
    <p:extLst>
      <p:ext uri="{BB962C8B-B14F-4D97-AF65-F5344CB8AC3E}">
        <p14:creationId xmlns:p14="http://schemas.microsoft.com/office/powerpoint/2010/main" val="209878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37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010" y="59939"/>
            <a:ext cx="875172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Друзья, каким видом арт-терапии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вам захотелось заняться?</a:t>
            </a:r>
          </a:p>
          <a:p>
            <a:pPr algn="ctr"/>
            <a:endParaRPr lang="ru-RU" sz="2800" b="1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Или у вас уже есть </a:t>
            </a:r>
          </a:p>
          <a:p>
            <a:pPr algn="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какое-то любимое занятие,</a:t>
            </a:r>
          </a:p>
          <a:p>
            <a:pPr algn="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которое вам помогает  отдыхать, </a:t>
            </a:r>
          </a:p>
          <a:p>
            <a:pPr algn="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расслабиться и </a:t>
            </a:r>
          </a:p>
          <a:p>
            <a:pPr algn="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поддерживает ваше настроение?</a:t>
            </a:r>
          </a:p>
          <a:p>
            <a:pPr algn="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Пусть ваше состояние души </a:t>
            </a:r>
          </a:p>
          <a:p>
            <a:pPr algn="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всегда будет солнечное и на высоте!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5614" r="5164" b="29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6340" y="4005064"/>
            <a:ext cx="690766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4" name="Picture 6" descr="http://www.gifzona.ru/i/spas/9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77" y="2636912"/>
            <a:ext cx="523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09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8478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https://ru.wikipedia.org/wiki/</a:t>
            </a:r>
            <a:r>
              <a:rPr lang="ru-RU" dirty="0" smtClean="0">
                <a:hlinkClick r:id="rId2"/>
              </a:rPr>
              <a:t>Арт-терапия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www.cuded.com/wp-content/uploads/2012/01/sally_swatland_1600_498.jpg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http://fotooboi-ekb.ru/files/image/image.(90).</a:t>
            </a:r>
            <a:r>
              <a:rPr lang="en-US" dirty="0" smtClean="0">
                <a:hlinkClick r:id="rId4"/>
              </a:rPr>
              <a:t>sm.jpg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fotohomka.ru/images/Dec/22/cfa64fa75b5460c1b7f9677e13553d73/mini_5.jpg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www.hitrovka-studio.ru/wp-content/uploads/2012/08/selfexpression_sept12_2.jpg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open.az/uploads/posts/2013-09/thumbs/1378795112_405894_446747772086746_1453852317_n.jpg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cs7053.vk.me/c540106/v540106162/3b32b/3bg4FOkU3Zs.jpg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http://hainan-medicine.ucoz.com/_</a:t>
            </a:r>
            <a:r>
              <a:rPr lang="en-US" dirty="0" smtClean="0">
                <a:hlinkClick r:id="rId9"/>
              </a:rPr>
              <a:t>pu/0/81826356.jpg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img1.liveinternet.ru/images/attach/b/4/103/179/103179005_Mary_Dipnall17.jpg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everydaylife.globalpost.com/DM-Resize/photos.demandstudios.com/getty/article/133/203/200488328-001.jpg?w=600&amp;h=600&amp;keep_ratio=1&amp;webp=1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niceprice5.ru/static/img/0000/0001/2679/12679331.owb4h63ku9.jpg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692696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85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780928"/>
            <a:ext cx="8784976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Арт-терапия (от англ. </a:t>
            </a:r>
            <a:r>
              <a:rPr lang="ru-RU" sz="3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искусство) — направление в психотерапии и психологической коррекции, основанное на искусстве и творчестве. В узком смысле слова, под арт-терапией обычно подразумевается терапия изобразительным творчеством, имеющая целью воздействие на психоэмоциональное состояние </a:t>
            </a: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личности.</a:t>
            </a:r>
            <a:endParaRPr lang="ru-RU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1\Desktop\девочка у мор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1" b="4135"/>
          <a:stretch/>
        </p:blipFill>
        <p:spPr bwMode="auto">
          <a:xfrm>
            <a:off x="-108520" y="0"/>
            <a:ext cx="9331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3918"/>
            <a:ext cx="8303514" cy="68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51179"/>
            <a:ext cx="4572000" cy="65556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Термин «арт-терапия» (буквально: лечение искусством) ввел в употребление художник Адриан Хилл в 1938 году при описании своей работы с туберкулезными больными в санаториях. Эти методы были применены в США в работе с детьми, вывезенными из фашистских лагерей во время Второй мировой войны. </a:t>
            </a: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" y="0"/>
            <a:ext cx="91196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88640"/>
            <a:ext cx="4932040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начале своего развития арт-терапия отражала психоаналитические взгляды З. Фрейда и К. Г. Юнга, по которым конечный продукт художественной деятельности клиента (будь то рисунок, скульптура, инсталляция) выражает его неосознаваемые психические процессы. В 1960 г. в Америке была создана Американская арт-терапевтическая ассоциация.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/>
          <a:stretch/>
        </p:blipFill>
        <p:spPr bwMode="auto">
          <a:xfrm>
            <a:off x="1088" y="-112506"/>
            <a:ext cx="9142911" cy="69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979" y="4869160"/>
            <a:ext cx="684076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Основная цель арт-терапии состоит в гармонизации психического состояния личности через развитие способности самовыражения и самопознания. 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2808312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Методика арт-терапии базируется на убеждении, что содержания внутреннего «Я» человека отражаются в зрительных образах всякий раз, когда он рисует, пишет картину или лепит </a:t>
            </a: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скульптуру, танцует или читает, в </a:t>
            </a:r>
            <a:r>
              <a:rPr lang="ru-RU" sz="2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ходе чего происходит гармонизация состояния психики.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6" y="0"/>
            <a:ext cx="9194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174" y="36059"/>
            <a:ext cx="8989826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мнению Бурно М.Е. 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"В многолетней практике сложились следующие методики:</a:t>
            </a:r>
          </a:p>
          <a:p>
            <a:endParaRPr lang="ru-RU" sz="2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1) терапия созданием творческих произведений (художественных и научных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);</a:t>
            </a:r>
            <a:endParaRPr lang="ru-RU" sz="2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2) терапия творческим общением с природой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  <a:endParaRPr lang="ru-RU" sz="2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3) терапия творческим общением с литературой, искусством, наукой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  <a:endParaRPr lang="ru-RU" sz="2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4) терапия творческим коллекционированием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  <a:endParaRPr lang="ru-RU" sz="2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5) терапия проникновенно-творческим погружением в прошлое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  <a:endParaRPr lang="ru-RU" sz="2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6) терапия ведением дневника и записных книжек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  <a:endParaRPr lang="ru-RU" sz="2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7) терапия домашней перепиской с врачом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  <a:endParaRPr lang="ru-RU" sz="2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8) терапия творческими путешествиями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  <a:endParaRPr lang="ru-RU" sz="2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9) терапия творческим поиском одухотворенности в повседневном.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257"/>
            <a:ext cx="4572000" cy="67403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Показания </a:t>
            </a:r>
            <a:endParaRPr lang="ru-RU" sz="2400" b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проведения </a:t>
            </a:r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арт-терапии</a:t>
            </a:r>
          </a:p>
          <a:p>
            <a:endParaRPr lang="ru-RU" sz="2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Трудности 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эмоционального развития, стресс, депрессия, сниженное настроение, эмоциональная неустойчивость, импульсивность эмоциональных реакций, переживание эмоционального отвержения другими людьми, чувство одиночества, межличностные конфликты, </a:t>
            </a:r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неудовлетворенность, ревность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повышенная тревожность, страхи, фобии</a:t>
            </a:r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негативная «Я-концепция», </a:t>
            </a:r>
            <a:endParaRPr lang="ru-RU" sz="2400" b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низкая самооценка.</a:t>
            </a:r>
            <a:endParaRPr lang="ru-RU" sz="2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66"/>
            <a:ext cx="9237488" cy="688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082" y="33005"/>
            <a:ext cx="8712968" cy="66171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</a:t>
            </a:r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арт-терапии</a:t>
            </a:r>
          </a:p>
          <a:p>
            <a:pPr algn="r"/>
            <a:endParaRPr lang="ru-RU" sz="32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32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Арт-терапия 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узком смысле слова — рисуночная терапия, основанная на изобразительном искусстве.</a:t>
            </a:r>
          </a:p>
          <a:p>
            <a:pPr algn="r"/>
            <a:r>
              <a:rPr lang="ru-RU" sz="3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Библиотерапия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(в том числе </a:t>
            </a:r>
            <a:r>
              <a:rPr lang="ru-RU" sz="3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сказкотерапия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— литературное сочинение и творческое прочтение литературных произведений.</a:t>
            </a:r>
          </a:p>
          <a:p>
            <a:pPr algn="r"/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Музыкотерапия</a:t>
            </a:r>
          </a:p>
          <a:p>
            <a:pPr algn="r"/>
            <a:r>
              <a:rPr lang="ru-RU" sz="3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Драматерапия</a:t>
            </a:r>
            <a:endParaRPr lang="ru-RU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Танцевальная терапия</a:t>
            </a:r>
          </a:p>
          <a:p>
            <a:pPr algn="r"/>
            <a:r>
              <a:rPr lang="ru-RU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Куклотерапия</a:t>
            </a:r>
            <a:endParaRPr lang="ru-RU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910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2016-01-10T12:56:23Z</dcterms:created>
  <dcterms:modified xsi:type="dcterms:W3CDTF">2016-02-10T18:27:09Z</dcterms:modified>
</cp:coreProperties>
</file>