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5" r:id="rId11"/>
    <p:sldId id="264" r:id="rId12"/>
    <p:sldId id="266" r:id="rId13"/>
    <p:sldId id="269" r:id="rId14"/>
    <p:sldId id="267" r:id="rId15"/>
    <p:sldId id="270" r:id="rId16"/>
    <p:sldId id="268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y77Uy0mRjZk/UxBOpwGwkeI/AAAAAAAAFFg/KEeQorCLLcc/s1600/DSC_0183+%25D0%25BA%25D0%25BE%25D0%25BF%25D0%25B8%25D1%258F.jpg" TargetMode="External"/><Relationship Id="rId13" Type="http://schemas.openxmlformats.org/officeDocument/2006/relationships/hyperlink" Target="http://upload.wikimedia.org/wikipedia/commons/thumb/c/c2/Triple-Spiral-Symbol-filled.svg/641px-Triple-Spiral-Symbol-filled.svg.png" TargetMode="External"/><Relationship Id="rId3" Type="http://schemas.openxmlformats.org/officeDocument/2006/relationships/hyperlink" Target="https://i.ytimg.com/vi/wXJ7g3NSUeA/hqdefault.jpg" TargetMode="External"/><Relationship Id="rId7" Type="http://schemas.openxmlformats.org/officeDocument/2006/relationships/hyperlink" Target="http://www.lessdraw.com/wp-content/uploads/2015/01/161-660x350.jpg" TargetMode="External"/><Relationship Id="rId12" Type="http://schemas.openxmlformats.org/officeDocument/2006/relationships/hyperlink" Target="https://pp.vk.me/c625827/v625827205/3d775/oaTk3pruFPo.jpg" TargetMode="External"/><Relationship Id="rId17" Type="http://schemas.openxmlformats.org/officeDocument/2006/relationships/hyperlink" Target="http://lib.exdat.com/tw_files2/urls_152/7/d-6537/6537_html_m4013b110.gif" TargetMode="External"/><Relationship Id="rId2" Type="http://schemas.openxmlformats.org/officeDocument/2006/relationships/hyperlink" Target="http://monalisalubi.ru/wp-content/uploads/2014/04/Art-terapiya.jpg" TargetMode="External"/><Relationship Id="rId16" Type="http://schemas.openxmlformats.org/officeDocument/2006/relationships/hyperlink" Target="http://svetlyjgorod.ru/wp-content/uploads/2015/04/ris1-300x24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miart.ru/forum/uploads11/post-736914-1358023486.jpg" TargetMode="External"/><Relationship Id="rId11" Type="http://schemas.openxmlformats.org/officeDocument/2006/relationships/hyperlink" Target="http://www.detipaint.ru/raskraski_po_tochkam/po_tochkam_parysnik.jpg" TargetMode="External"/><Relationship Id="rId5" Type="http://schemas.openxmlformats.org/officeDocument/2006/relationships/hyperlink" Target="http://paint-best.ru/images/4/4/kak-narisovat-dorogu_1.jpg" TargetMode="External"/><Relationship Id="rId15" Type="http://schemas.openxmlformats.org/officeDocument/2006/relationships/hyperlink" Target="http://&#1072;&#1083;&#1100;&#1073;&#1077;&#1088;&#1090;&#1096;&#1072;&#1090;&#1088;&#1086;&#1074;.&#1088;&#1092;/userfiles/images/devochka_i_mishen.gif" TargetMode="External"/><Relationship Id="rId10" Type="http://schemas.openxmlformats.org/officeDocument/2006/relationships/hyperlink" Target="http://vospitatel.com.ua/images/p/pchela-3god4.jpg" TargetMode="External"/><Relationship Id="rId4" Type="http://schemas.openxmlformats.org/officeDocument/2006/relationships/hyperlink" Target="http://fotoshops.org/uploads/taginator/Nov-2012/png-uzory-dlya-fotoshopa.jpg" TargetMode="External"/><Relationship Id="rId9" Type="http://schemas.openxmlformats.org/officeDocument/2006/relationships/hyperlink" Target="http://player.myshared.ru/17/1101093/data/images/img31.jpg" TargetMode="External"/><Relationship Id="rId14" Type="http://schemas.openxmlformats.org/officeDocument/2006/relationships/hyperlink" Target="http://cs1.livemaster.ru/storage/f6/2a/d4c7f490236b57fdc161feef0a--kartiny-panno-avtorskaya-zhivopis-maslo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654" y="116632"/>
            <a:ext cx="64908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Рисуйте…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220" y="4077072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940" y="1960126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Практические советы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8-11 классов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7144"/>
            <a:ext cx="9252520" cy="695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цветовые </a:t>
            </a:r>
            <a:r>
              <a:rPr lang="ru-RU" dirty="0"/>
              <a:t>пятна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8" b="100000" l="1402" r="9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1881"/>
            <a:ext cx="4752528" cy="670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788" y="2099501"/>
            <a:ext cx="838842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Важно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запомнить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состояние – </a:t>
            </a:r>
          </a:p>
          <a:p>
            <a:pPr algn="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исуй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цветовые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пятна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/>
          <a:stretch/>
        </p:blipFill>
        <p:spPr bwMode="auto">
          <a:xfrm>
            <a:off x="0" y="754884"/>
            <a:ext cx="6858000" cy="47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132856"/>
            <a:ext cx="8208912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Хочешь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понять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свои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чувства - рисуй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автопортрет</a:t>
            </a:r>
          </a:p>
          <a:p>
            <a:pPr algn="r"/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r="90"/>
          <a:stretch/>
        </p:blipFill>
        <p:spPr bwMode="auto">
          <a:xfrm>
            <a:off x="-28999" y="0"/>
            <a:ext cx="916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16595" y="3326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2" y="3752166"/>
            <a:ext cx="3087146" cy="307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15602"/>
            <a:ext cx="806489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Если надо систематизировать мысли — рисуй соты или квадраты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upload.wikimedia.org/wikipedia/commons/thumb/c/c2/Triple-Spiral-Symbol-filled.svg/641px-Triple-Spiral-Symbol-filled.svg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5652120" cy="52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777686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Чувствуешь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застрял»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надо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двигаться </a:t>
            </a: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дальше – </a:t>
            </a: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</a:t>
            </a: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спирали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4417"/>
          <a:stretch/>
        </p:blipFill>
        <p:spPr bwMode="auto">
          <a:xfrm>
            <a:off x="-28964" y="0"/>
            <a:ext cx="9205556" cy="69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37" y="1213009"/>
            <a:ext cx="820891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Важно сконцентрироваться</a:t>
            </a:r>
          </a:p>
          <a:p>
            <a:r>
              <a:rPr lang="ru-RU" sz="4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</a:p>
          <a:p>
            <a:r>
              <a:rPr lang="ru-RU" sz="4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мыслях – </a:t>
            </a:r>
          </a:p>
          <a:p>
            <a:r>
              <a:rPr lang="ru-RU" sz="4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</a:t>
            </a:r>
          </a:p>
          <a:p>
            <a:r>
              <a:rPr lang="ru-RU" sz="44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точками</a:t>
            </a:r>
            <a:endParaRPr lang="ru-RU" sz="44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" y="16242"/>
            <a:ext cx="6581110" cy="65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7693"/>
            <a:ext cx="7596336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Хочешь сконцентрироваться на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цели -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сетки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</a:p>
          <a:p>
            <a:pPr algn="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мишени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29096"/>
            <a:ext cx="921702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поиска оптимального выхода </a:t>
            </a:r>
            <a:endParaRPr lang="ru-RU" sz="4800" b="1" spc="50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ситуации — рисуй волны и круги</a:t>
            </a:r>
          </a:p>
          <a:p>
            <a:pPr algn="ctr"/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"/>
          <a:stretch/>
        </p:blipFill>
        <p:spPr bwMode="auto">
          <a:xfrm>
            <a:off x="0" y="0"/>
            <a:ext cx="9139646" cy="61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0811" y="4207982"/>
            <a:ext cx="871296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«Тот, кто рисует, получает в течение одного часа больше, чем тот, кто девять часов только смотрит».» </a:t>
            </a:r>
            <a:endParaRPr lang="ru-RU" sz="4000" b="1" dirty="0" smtClean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000" b="1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4000" b="1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Дистервег</a:t>
            </a:r>
            <a:endParaRPr lang="ru-RU" sz="4000" b="1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220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http://svetlyjgorod.ru/kak-nauchit-rebenka-risovat/</a:t>
            </a:r>
            <a:endParaRPr lang="ru-RU" sz="1600" dirty="0" smtClean="0">
              <a:hlinkClick r:id="rId2"/>
            </a:endParaRP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images.myshared.ru/492121/slide_4.jpg</a:t>
            </a:r>
            <a:r>
              <a:rPr lang="ru-RU" sz="1600" dirty="0" smtClean="0">
                <a:hlinkClick r:id="rId2"/>
              </a:rPr>
              <a:t> </a:t>
            </a:r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monalisalubi.ru/wp-content/uploads/2014/04/Art-terapiya.jpg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i.ytimg.com/vi/wXJ7g3NSUeA/hqdefault.jpg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fotoshops.org/uploads/taginator/Nov-2012/png-uzory-dlya-fotoshopa.jpg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paint-best.ru/images/4/4/kak-narisovat-dorogu_1.jpg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demiart.ru/forum/uploads11/post-736914-1358023486.jpg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www.lessdraw.com/wp-content/uploads/2015/01/161-660x350.jpg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http://1.bp.blogspot.com/-y77Uy0mRjZk/UxBOpwGwkeI/AAAAAAAAFFg/KEeQorCLLcc/s1600/DSC_0183+%</a:t>
            </a:r>
            <a:r>
              <a:rPr lang="en-US" sz="1600" dirty="0" smtClean="0">
                <a:hlinkClick r:id="rId8"/>
              </a:rPr>
              <a:t>25D0%25BA%25D0%25BE%25D0%25BF%25D0%25B8%25D1%258F.jpg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player.myshared.ru/17/1101093/data/images/img31.jpg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vospitatel.com.ua/images/p/pchela-3god4.jpg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</a:t>
            </a:r>
            <a:r>
              <a:rPr lang="en-US" sz="1600" dirty="0" smtClean="0">
                <a:hlinkClick r:id="rId11"/>
              </a:rPr>
              <a:t>www.detipaint.ru/raskraski_po_tochkam/po_tochkam_parysnik.jpg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pp.vk.me/c625827/v625827205/3d775/oaTk3pruFPo.jpg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http://</a:t>
            </a:r>
            <a:r>
              <a:rPr lang="en-US" sz="1600" dirty="0" smtClean="0">
                <a:hlinkClick r:id="rId13"/>
              </a:rPr>
              <a:t>upload.wikimedia.org/wikipedia/commons/thumb/c/c2/Triple-Spiral-Symbol-filled.svg/641px-Triple-Spiral-Symbol-filled.svg.png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http://cs1.livemaster.ru/storage/f6/2a/d4c7f490236b57fdc161feef0a--</a:t>
            </a:r>
            <a:r>
              <a:rPr lang="en-US" sz="1600" dirty="0" smtClean="0">
                <a:hlinkClick r:id="rId14"/>
              </a:rPr>
              <a:t>kartiny-panno-avtorskaya-zhivopis-maslom.jpg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ru-RU" sz="1600" dirty="0" err="1">
                <a:hlinkClick r:id="rId15"/>
              </a:rPr>
              <a:t>альбертшатров.рф</a:t>
            </a:r>
            <a:r>
              <a:rPr lang="ru-RU" sz="1600" dirty="0">
                <a:hlinkClick r:id="rId15"/>
              </a:rPr>
              <a:t>/</a:t>
            </a:r>
            <a:r>
              <a:rPr lang="en-US" sz="1600" dirty="0" err="1" smtClean="0">
                <a:hlinkClick r:id="rId15"/>
              </a:rPr>
              <a:t>userfiles</a:t>
            </a:r>
            <a:r>
              <a:rPr lang="en-US" sz="1600" dirty="0" smtClean="0">
                <a:hlinkClick r:id="rId15"/>
              </a:rPr>
              <a:t>/images/devochka_i_mishen.gif</a:t>
            </a:r>
            <a:endParaRPr lang="ru-RU" sz="1600" dirty="0" smtClean="0"/>
          </a:p>
          <a:p>
            <a:r>
              <a:rPr lang="en-US" sz="1600" dirty="0">
                <a:hlinkClick r:id="rId16"/>
              </a:rPr>
              <a:t>http://</a:t>
            </a:r>
            <a:r>
              <a:rPr lang="en-US" sz="1600" dirty="0" smtClean="0">
                <a:hlinkClick r:id="rId16"/>
              </a:rPr>
              <a:t>svetlyjgorod.ru/wp-content/uploads/2015/04/ris1-300x242.jpg</a:t>
            </a:r>
            <a:endParaRPr lang="ru-RU" sz="1600" dirty="0" smtClean="0"/>
          </a:p>
          <a:p>
            <a:r>
              <a:rPr lang="en-US" sz="1600" dirty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lib.exdat.com/tw_files2/urls_152/7/d-6537/6537_html_m4013b110.gif</a:t>
            </a:r>
            <a:r>
              <a:rPr lang="ru-RU" sz="1600" dirty="0" smtClean="0"/>
              <a:t> 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4991" y="223609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11" y="0"/>
            <a:ext cx="9249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474345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Сначала положите перед собой лист бумаги и цветные карандаши и только потом </a:t>
            </a:r>
          </a:p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попробуйте сказать, </a:t>
            </a:r>
          </a:p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не умеете рисовать.</a:t>
            </a:r>
            <a:endParaRPr lang="ru-RU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6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022174"/>
            <a:ext cx="788869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Устал — рисуй цветы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8185" r="2845" b="904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4966" y="3244334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Злой — рисуй линии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22174"/>
            <a:ext cx="7701147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Злой — рисуй линии</a:t>
            </a:r>
          </a:p>
          <a:p>
            <a:endParaRPr lang="ru-RU" sz="4800" b="1" spc="50" dirty="0">
              <a:ln w="11430"/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3" y="332656"/>
            <a:ext cx="8931761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96548" y="3244334"/>
            <a:ext cx="9145452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Напряжен 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узоры</a:t>
            </a:r>
          </a:p>
          <a:p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r="215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890" y="6022173"/>
            <a:ext cx="848822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Грустно 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радугу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illybear4kids.com/holidays/winter/mazes/maze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6"/>
          <a:stretch/>
        </p:blipFill>
        <p:spPr bwMode="auto">
          <a:xfrm>
            <a:off x="-135052" y="1124744"/>
            <a:ext cx="9279052" cy="560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5687" y="284089"/>
            <a:ext cx="7231467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Важно вспомнить 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</a:t>
            </a:r>
          </a:p>
          <a:p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лабиринты !</a:t>
            </a:r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1282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321005"/>
            <a:ext cx="741682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Надо быстро восстановить силы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рисуй пейзажи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1666"/>
            <a:ext cx="8352929" cy="641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5662" y="5865565"/>
            <a:ext cx="9079730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Отчаялся </a:t>
            </a:r>
            <a:r>
              <a:rPr lang="ru-RU" sz="4800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4800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рисуй дороги</a:t>
            </a:r>
          </a:p>
          <a:p>
            <a:endParaRPr lang="ru-RU" sz="4800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263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2016-01-10T12:56:23Z</dcterms:created>
  <dcterms:modified xsi:type="dcterms:W3CDTF">2016-02-10T20:23:37Z</dcterms:modified>
</cp:coreProperties>
</file>