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900igr.net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dex.ru/images/search?text=&#1089;&#1086;&#1074;&#1072;%20&#1076;&#1091;&#1084;&#1072;&#1077;&#1090;&amp;img_url=http%3A%2F%2F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0001-001-ZHizn-i-tvorchestvo-L.N.-Tolstogo-1828-19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9"/>
            <a:ext cx="8136904" cy="2088232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CC0066"/>
                </a:solidFill>
                <a:latin typeface="Georgia" panose="02040502050405020303" pitchFamily="18" charset="0"/>
              </a:rPr>
              <a:t>Шаблон для презентации к проекту по предмету русский язык</a:t>
            </a:r>
            <a:r>
              <a:rPr lang="ru-RU" sz="3200" b="1" i="1" dirty="0">
                <a:solidFill>
                  <a:srgbClr val="CC0066"/>
                </a:solidFill>
                <a:latin typeface="Georgia" panose="02040502050405020303" pitchFamily="18" charset="0"/>
              </a:rPr>
              <a:t/>
            </a:r>
            <a:br>
              <a:rPr lang="ru-RU" sz="3200" b="1" i="1" dirty="0">
                <a:solidFill>
                  <a:srgbClr val="CC0066"/>
                </a:solidFill>
                <a:latin typeface="Georgia" panose="02040502050405020303" pitchFamily="18" charset="0"/>
              </a:rPr>
            </a:br>
            <a:r>
              <a:rPr lang="ru-RU" sz="3200" b="1" i="1" dirty="0">
                <a:solidFill>
                  <a:srgbClr val="CC0066"/>
                </a:solidFill>
                <a:latin typeface="Georgia" panose="02040502050405020303" pitchFamily="18" charset="0"/>
              </a:rPr>
              <a:t>«Откуда пришли </a:t>
            </a:r>
            <a:r>
              <a:rPr lang="ru-RU" sz="3200" b="1" i="1" dirty="0" smtClean="0">
                <a:solidFill>
                  <a:srgbClr val="CC0066"/>
                </a:solidFill>
                <a:latin typeface="Georgia" panose="02040502050405020303" pitchFamily="18" charset="0"/>
              </a:rPr>
              <a:t>существительные?»</a:t>
            </a:r>
            <a:endParaRPr lang="ru-RU" sz="3200" dirty="0">
              <a:solidFill>
                <a:srgbClr val="CC0066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3886200"/>
            <a:ext cx="4784576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>
                <a:solidFill>
                  <a:srgbClr val="CC0066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CC0066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8" name="Picture 4" descr="http://3.bp.blogspot.com/-_MYQWMG7_Kw/VIrHyAaN4VI/AAAAAAAAWgw/qH6aPaxwuaA/s1600/sovick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5675"/>
            <a:ext cx="23812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2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0001-001-ZHizn-i-tvorchestvo-L.N.-Tolstogo-1828-19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1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0001-001-ZHizn-i-tvorchestvo-L.N.-Tolstogo-1828-19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0001-001-ZHizn-i-tvorchestvo-L.N.-Tolstogo-1828-19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C0066"/>
                </a:solidFill>
                <a:latin typeface="Georgia" panose="02040502050405020303" pitchFamily="18" charset="0"/>
              </a:rPr>
              <a:t>Источники</a:t>
            </a:r>
            <a:endParaRPr lang="ru-RU" sz="3600" b="1" i="1" dirty="0">
              <a:solidFill>
                <a:srgbClr val="CC0066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https://yandex.ru/images/search?img_url=http%3A%2F%2F900igr.net</a:t>
            </a:r>
            <a:r>
              <a:rPr lang="en-US" dirty="0" smtClean="0">
                <a:hlinkClick r:id="rId3"/>
              </a:rPr>
              <a:t>%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https://yandex.ru/images/search?text=</a:t>
            </a:r>
            <a:r>
              <a:rPr lang="ru-RU" dirty="0">
                <a:hlinkClick r:id="rId4"/>
              </a:rPr>
              <a:t>сова%20думает&amp;</a:t>
            </a:r>
            <a:r>
              <a:rPr lang="en-US" dirty="0" err="1">
                <a:hlinkClick r:id="rId4"/>
              </a:rPr>
              <a:t>img_url</a:t>
            </a:r>
            <a:r>
              <a:rPr lang="en-US" dirty="0">
                <a:hlinkClick r:id="rId4"/>
              </a:rPr>
              <a:t>=http%3A%2F%2F3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5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проекту по предмету русский язык «Откуда пришли существительные?»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2016-02-11T13:48:15Z</dcterms:created>
  <dcterms:modified xsi:type="dcterms:W3CDTF">2016-02-11T14:08:07Z</dcterms:modified>
</cp:coreProperties>
</file>