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4" r:id="rId7"/>
    <p:sldId id="266" r:id="rId8"/>
    <p:sldId id="261" r:id="rId9"/>
    <p:sldId id="265" r:id="rId10"/>
    <p:sldId id="260" r:id="rId11"/>
    <p:sldId id="268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E75F-AE8E-42B3-B916-559F8DACA61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3731-BF36-4227-925E-DA9D2818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D1%8E%D0%B1%D0%BB%D0%B5%D0%BD%D0%BD%D1%8B%D1%85&amp;noreask=1&amp;pos=55&amp;rpt=simage&amp;lr=2" TargetMode="External"/><Relationship Id="rId2" Type="http://schemas.openxmlformats.org/officeDocument/2006/relationships/hyperlink" Target="https://yandex.ru/images/search?img_url=http%3A%2F%2Fimg.mota.ru%2Fupload%2Fwallpapers%2F2009%2F07%2F16%2F12%2F02%2F14572%2Fvalentine_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hyperlink" Target="https://yandex.ru/images/search?text=%D0%B2%D0%B0%D0%BB%D0%B5%D0%BD%D1%82%D0%B8%D0%BD%D0%BA%D0%B0%20%D1%84%D0%BE%D1%82%D0%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gpics.ru/pictures/1920x1200/711-brendyi-zgvachka-Love-1920x12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F3580"/>
              </a:clrFrom>
              <a:clrTo>
                <a:srgbClr val="1F35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48680"/>
            <a:ext cx="4493299" cy="2808312"/>
          </a:xfrm>
          <a:prstGeom prst="round2Diag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8127" y="5229200"/>
            <a:ext cx="3655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284984"/>
            <a:ext cx="42819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Look at the pictures and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 make up love stories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444208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esktopwallpapers.org.ua/pic/201303/1600x900/desktopwallpapers.org.ua-25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168797" cy="4032448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1174.photobucket.com/albums/r604/yamiejung38/rr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336703" cy="3960440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64904"/>
            <a:ext cx="752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HAPPY VALENTINE’S DAY!</a:t>
            </a:r>
            <a:endParaRPr lang="ru-RU" sz="5400" b="1" cap="none" spc="0" dirty="0">
              <a:ln w="24500" cmpd="dbl">
                <a:solidFill>
                  <a:srgbClr val="FFC000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6228184" y="188640"/>
            <a:ext cx="2760241" cy="1934952"/>
          </a:xfrm>
          <a:prstGeom prst="rect">
            <a:avLst/>
          </a:prstGeom>
          <a:noFill/>
        </p:spPr>
      </p:pic>
      <p:pic>
        <p:nvPicPr>
          <p:cNvPr id="4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611560" y="3861048"/>
            <a:ext cx="2760241" cy="1934952"/>
          </a:xfrm>
          <a:prstGeom prst="rect">
            <a:avLst/>
          </a:prstGeom>
          <a:noFill/>
        </p:spPr>
      </p:pic>
      <p:pic>
        <p:nvPicPr>
          <p:cNvPr id="5" name="Picture 2" descr="http://meg.ucoz.ua/_ph/36/84263133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3347864" y="836712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4290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yandex.ru/images/search?img_url=http%3A%2F%2Fimg.mota.ru%2Fupload%2Fwallpapers%2F2009%2F07%2F16%2F12%2F02%2F14572%2Fvalentine_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%D1%8E%D0%B1%D0%BB%D0%B5%D0%BD%D0%BD%D1%8B%D1%85&amp;noreask=1&amp;pos=55&amp;rpt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132856"/>
            <a:ext cx="1336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Sources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25144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https://yandex.ru/images/search?text=%</a:t>
            </a:r>
            <a:r>
              <a:rPr lang="en-US" dirty="0" smtClean="0">
                <a:hlinkClick r:id="rId4"/>
              </a:rPr>
              <a:t>D0%B2%D0%B0%D0%BB%D0%B5%D0%BD%D1%82%D0%B8%D0%BD%D0%BA%D0%B0%20%D1%84%D0%BE%D1%82%D0%BE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Picture 2" descr="http://meg.ucoz.ua/_ph/36/84263133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  <p:pic>
        <p:nvPicPr>
          <p:cNvPr id="6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2987824" y="1340768"/>
            <a:ext cx="2760241" cy="1934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henai520.net/upimg/activity/hd/2012413112722453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BC81"/>
              </a:clrFrom>
              <a:clrTo>
                <a:srgbClr val="FFBC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124744"/>
            <a:ext cx="6746787" cy="4248472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mota.ru/upload/wallpapers/2009/07/16/12/02/14572/valentine_153-1600x9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E58A4"/>
              </a:clrFrom>
              <a:clrTo>
                <a:srgbClr val="8E58A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556792"/>
            <a:ext cx="6656739" cy="3744416"/>
          </a:xfrm>
          <a:prstGeom prst="teardrop">
            <a:avLst/>
          </a:prstGeom>
          <a:noFill/>
        </p:spPr>
      </p:pic>
      <p:pic>
        <p:nvPicPr>
          <p:cNvPr id="4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ucrazy.ru/files/i/2012.4.24/1335241000_zalevskij75-1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04798"/>
              </a:clrFrom>
              <a:clrTo>
                <a:srgbClr val="6047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268760"/>
            <a:ext cx="7258406" cy="4536504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craft.ru/image/54678/2560x10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DC3E8"/>
              </a:clrFrom>
              <a:clrTo>
                <a:srgbClr val="9DC3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700808"/>
            <a:ext cx="8534282" cy="3600400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mota.ru/upload/wallpapers/2009/07/16/12/02/14573/valentine_154-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684605" cy="4320480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zastavki.com/pictures/1680x1050/2009/Saint_Valentines_Day_Love_in_the_St._Valentine_s_Day_01310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567130" cy="4104456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gpics.ru/pictures/2560x1600/5682-lyubov-sv-valentina-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93504"/>
            <a:ext cx="7143194" cy="4464496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ook.com.ua/download.php?file=201209/1600x900/look.com.ua-2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040782" cy="3960440"/>
          </a:xfrm>
          <a:prstGeom prst="teardrop">
            <a:avLst/>
          </a:prstGeom>
          <a:noFill/>
        </p:spPr>
      </p:pic>
      <p:pic>
        <p:nvPicPr>
          <p:cNvPr id="3" name="Picture 2" descr="http://meg.ucoz.ua/_ph/36/8426313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0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40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2016-02-12T08:10:45Z</dcterms:created>
  <dcterms:modified xsi:type="dcterms:W3CDTF">2016-02-12T12:32:18Z</dcterms:modified>
</cp:coreProperties>
</file>