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8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9219-FE44-4FC0-AC99-F74BF275BA7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7527-7586-47B6-8362-E53A7AE8B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9219-FE44-4FC0-AC99-F74BF275BA7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7527-7586-47B6-8362-E53A7AE8B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9219-FE44-4FC0-AC99-F74BF275BA7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7527-7586-47B6-8362-E53A7AE8B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9219-FE44-4FC0-AC99-F74BF275BA7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7527-7586-47B6-8362-E53A7AE8B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9219-FE44-4FC0-AC99-F74BF275BA7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7527-7586-47B6-8362-E53A7AE8B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9219-FE44-4FC0-AC99-F74BF275BA7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7527-7586-47B6-8362-E53A7AE8B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9219-FE44-4FC0-AC99-F74BF275BA7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7527-7586-47B6-8362-E53A7AE8B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9219-FE44-4FC0-AC99-F74BF275BA7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7527-7586-47B6-8362-E53A7AE8B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9219-FE44-4FC0-AC99-F74BF275BA7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7527-7586-47B6-8362-E53A7AE8B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9219-FE44-4FC0-AC99-F74BF275BA7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7527-7586-47B6-8362-E53A7AE8B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9219-FE44-4FC0-AC99-F74BF275BA7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7527-7586-47B6-8362-E53A7AE8BE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9219-FE44-4FC0-AC99-F74BF275BA7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47527-7586-47B6-8362-E53A7AE8BE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qwalls.com/wp-content/uploads/2012/02/valentines-day-wallpapers-1920x1200-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err="1" smtClean="0">
                <a:solidFill>
                  <a:srgbClr val="002060"/>
                </a:solidFill>
              </a:rPr>
              <a:t>Шайдурова</a:t>
            </a:r>
            <a:r>
              <a:rPr lang="ru-RU" b="1" dirty="0" smtClean="0">
                <a:solidFill>
                  <a:srgbClr val="002060"/>
                </a:solidFill>
              </a:rPr>
              <a:t> Валентина Федоровна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Учитель английского языка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ГБОУ «Школа №106»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Санкт-Петербург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2016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2132856"/>
            <a:ext cx="55306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i="1" dirty="0" smtClean="0">
                <a:solidFill>
                  <a:srgbClr val="C00000"/>
                </a:solidFill>
              </a:rPr>
              <a:t>Valentine Story</a:t>
            </a:r>
            <a:endParaRPr lang="ru-RU" sz="6600" b="1" i="1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www.playcast.ru/uploads/2015/11/11/158266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140968"/>
            <a:ext cx="3744416" cy="2597689"/>
          </a:xfrm>
          <a:prstGeom prst="ellipse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21108523">
            <a:off x="1431134" y="3911974"/>
            <a:ext cx="2778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Valentine Story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static.smeha.net/s/otkrytki/uWSchZqNiDItKo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041" b="21425"/>
          <a:stretch>
            <a:fillRect/>
          </a:stretch>
        </p:blipFill>
        <p:spPr bwMode="auto">
          <a:xfrm>
            <a:off x="5796136" y="332656"/>
            <a:ext cx="2760241" cy="1934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qwalls.com/wp-content/uploads/2012/02/valentines-day-wallpapers-1920x1200-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764704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</a:rPr>
              <a:t>Use some words on 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</a:rPr>
              <a:t>he valentine to write a </a:t>
            </a:r>
            <a:r>
              <a:rPr lang="en-US" sz="3200" b="1" i="1" dirty="0" smtClean="0">
                <a:solidFill>
                  <a:srgbClr val="C00000"/>
                </a:solidFill>
              </a:rPr>
              <a:t>Valentine story! 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static.smeha.net/s/otkrytki/uWSchZqNiDItKo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041" b="21425"/>
          <a:stretch>
            <a:fillRect/>
          </a:stretch>
        </p:blipFill>
        <p:spPr bwMode="auto">
          <a:xfrm>
            <a:off x="1979712" y="2780928"/>
            <a:ext cx="4752528" cy="3331562"/>
          </a:xfrm>
          <a:prstGeom prst="rect">
            <a:avLst/>
          </a:prstGeom>
          <a:noFill/>
        </p:spPr>
      </p:pic>
      <p:pic>
        <p:nvPicPr>
          <p:cNvPr id="14338" name="Picture 2" descr="http://meg.ucoz.ua/_ph/36/84263133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05"/>
          <a:stretch>
            <a:fillRect/>
          </a:stretch>
        </p:blipFill>
        <p:spPr bwMode="auto">
          <a:xfrm>
            <a:off x="6588224" y="1052736"/>
            <a:ext cx="2555776" cy="1813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qwalls.com/wp-content/uploads/2012/02/valentines-day-wallpapers-1920x1200-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http://www.nettekeyif.net/data/media/12/beautiful-love-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8680"/>
            <a:ext cx="8856984" cy="55356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23728" y="2132856"/>
            <a:ext cx="101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decorate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39752" y="3212976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cupid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987824" y="2348880"/>
            <a:ext cx="57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love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03848" y="184482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darling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83968" y="206084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party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44208" y="2492896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gift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779912" y="2924944"/>
            <a:ext cx="87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flowers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1412776"/>
            <a:ext cx="755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secret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0" y="1772816"/>
            <a:ext cx="84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admire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804248" y="2996952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dance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555776" y="3501008"/>
            <a:ext cx="732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lovely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516216" y="1700808"/>
            <a:ext cx="63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tasty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059832" y="1412776"/>
            <a:ext cx="124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sweetheart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635896" y="2420888"/>
            <a:ext cx="677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roses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876256" y="2060848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handmade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067944" y="4005064"/>
            <a:ext cx="832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sweets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732240" y="3645024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poem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491880" y="3429000"/>
            <a:ext cx="717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recite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123728" y="2708920"/>
            <a:ext cx="101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wrapped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139952" y="3645024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ribbons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203848" y="3140968"/>
            <a:ext cx="73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arrow</a:t>
            </a:r>
            <a:endParaRPr lang="ru-RU" dirty="0"/>
          </a:p>
        </p:txBody>
      </p:sp>
      <p:pic>
        <p:nvPicPr>
          <p:cNvPr id="29" name="Picture 2" descr="http://static.smeha.net/s/otkrytki/uWSchZqNiDItKo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041" b="21425"/>
          <a:stretch>
            <a:fillRect/>
          </a:stretch>
        </p:blipFill>
        <p:spPr bwMode="auto">
          <a:xfrm>
            <a:off x="6948264" y="0"/>
            <a:ext cx="2304256" cy="1615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qwalls.com/wp-content/uploads/2012/02/valentines-day-wallpapers-1920x1200-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2276872"/>
            <a:ext cx="54178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HAPPY </a:t>
            </a:r>
          </a:p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VALENTINE’S DAY!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2" descr="http://static.smeha.net/s/otkrytki/uWSchZqNiDItKo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041" b="21425"/>
          <a:stretch>
            <a:fillRect/>
          </a:stretch>
        </p:blipFill>
        <p:spPr bwMode="auto">
          <a:xfrm>
            <a:off x="6228184" y="188640"/>
            <a:ext cx="2760241" cy="1934952"/>
          </a:xfrm>
          <a:prstGeom prst="rect">
            <a:avLst/>
          </a:prstGeom>
          <a:noFill/>
        </p:spPr>
      </p:pic>
      <p:pic>
        <p:nvPicPr>
          <p:cNvPr id="7" name="Picture 2" descr="http://static.smeha.net/s/otkrytki/uWSchZqNiDItKo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041" b="21425"/>
          <a:stretch>
            <a:fillRect/>
          </a:stretch>
        </p:blipFill>
        <p:spPr bwMode="auto">
          <a:xfrm>
            <a:off x="395536" y="3861048"/>
            <a:ext cx="2760241" cy="1934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55</Words>
  <Application>Microsoft Office PowerPoint</Application>
  <PresentationFormat>Экран (4:3)</PresentationFormat>
  <Paragraphs>31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2016-02-12T09:27:38Z</dcterms:created>
  <dcterms:modified xsi:type="dcterms:W3CDTF">2016-02-12T12:37:21Z</dcterms:modified>
</cp:coreProperties>
</file>