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E79E-9DCA-48F5-9D23-64F86C3AD313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6E94-5B69-44CE-9524-9F50641D19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boombob.ru%2Fi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E%D0%B1%D0%BB%D0%B5%D0%BD%D0%BD%D1%8B%D1%85&amp;noreask=1&amp;pos=84&amp;rpt=simage&amp;lr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58569"/>
            <a:ext cx="9144000" cy="6916569"/>
          </a:xfrm>
          <a:prstGeom prst="rect">
            <a:avLst/>
          </a:prstGeom>
          <a:noFill/>
        </p:spPr>
      </p:pic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-180528" y="4725144"/>
            <a:ext cx="2760241" cy="19349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6264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Шайдурова</a:t>
            </a:r>
            <a:r>
              <a:rPr lang="ru-RU" b="1" dirty="0" smtClean="0">
                <a:solidFill>
                  <a:srgbClr val="002060"/>
                </a:solidFill>
              </a:rPr>
              <a:t>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356992"/>
            <a:ext cx="524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3810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VALENTINE</a:t>
            </a:r>
            <a:r>
              <a:rPr lang="en-US" sz="3600" b="1" cap="none" spc="0" dirty="0" smtClean="0">
                <a:ln w="3810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cap="none" spc="0" dirty="0" smtClean="0">
                <a:ln w="3810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MAZE</a:t>
            </a:r>
            <a:endParaRPr lang="ru-RU" sz="5400" b="1" cap="none" spc="0" dirty="0">
              <a:ln w="38100"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348880"/>
            <a:ext cx="5688632" cy="64633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</a:rPr>
              <a:t>Find Susie’s mailbox! 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pic>
        <p:nvPicPr>
          <p:cNvPr id="3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0" y="4923048"/>
            <a:ext cx="2760241" cy="19349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556792"/>
            <a:ext cx="68964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Help the mailman </a:t>
            </a: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to find Susie’s mailbox so </a:t>
            </a: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 he can deliver her Valentine Cards.</a:t>
            </a:r>
          </a:p>
          <a:p>
            <a:pPr algn="ctr"/>
            <a:endParaRPr lang="en-US" sz="3600" b="1" i="1" dirty="0">
              <a:solidFill>
                <a:srgbClr val="002060"/>
              </a:solidFill>
            </a:endParaRP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Follow  a line</a:t>
            </a: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 from the mailman</a:t>
            </a: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 through the words.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pic>
        <p:nvPicPr>
          <p:cNvPr id="2050" name="Picture 2" descr="C:\Users\user\Documents\Scanned Documents\Рисунок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8640"/>
            <a:ext cx="5252169" cy="6019882"/>
          </a:xfrm>
          <a:prstGeom prst="rect">
            <a:avLst/>
          </a:prstGeom>
          <a:noFill/>
        </p:spPr>
      </p:pic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611560" y="4581128"/>
            <a:ext cx="2760241" cy="1934952"/>
          </a:xfrm>
          <a:prstGeom prst="rect">
            <a:avLst/>
          </a:prstGeom>
          <a:noFill/>
        </p:spPr>
      </p:pic>
      <p:pic>
        <p:nvPicPr>
          <p:cNvPr id="2052" name="Picture 4" descr="http://img-fotki.yandex.ru/get/6438/83813999.1465/0_f020a_f7439bff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373216"/>
            <a:ext cx="834875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09693" y="2967335"/>
            <a:ext cx="7524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HAPPY VALENTINE’S DAY!</a:t>
            </a:r>
            <a:endParaRPr lang="ru-RU" sz="5400" b="1" cap="none" spc="0" dirty="0">
              <a:ln w="24500" cmpd="dbl">
                <a:solidFill>
                  <a:srgbClr val="FFC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323528" y="4221088"/>
            <a:ext cx="2760241" cy="1934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988840"/>
            <a:ext cx="7824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Источники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«Английский язык». Еженедельное приложение к газете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«Первое сентября», №40, 1994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14908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https://yandex.ru/images/search?img_url=http%3A%2F%2Fboombob.ru%2Fim</a:t>
            </a:r>
            <a:r>
              <a:rPr lang="en-US" sz="1600" dirty="0" smtClean="0">
                <a:hlinkClick r:id="rId4"/>
              </a:rPr>
              <a:t>E%D0%B1%D0%BB%D0%B5%D0%BD%D0%BD%D1%8B%D1%85&amp;noreask=1&amp;pos=84&amp;rpt=simage&amp;lr=2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72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2016-02-12T10:43:21Z</dcterms:created>
  <dcterms:modified xsi:type="dcterms:W3CDTF">2016-02-12T12:45:50Z</dcterms:modified>
</cp:coreProperties>
</file>