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8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860A-1B45-40FD-9F2F-FD652204DFE8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4567-8400-4F07-8EB5-E4892EFF32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%3A%2F%2Fboombob.ru%2Fi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E%D0%B1%D0%BB%D0%B5%D0%BD%D0%BD%D1%8B%D1%85&amp;noreask=1&amp;pos=84&amp;rpt=simage&amp;lr=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3wall.com/wallpaper/1920_1200/1005/1920_1200_201005041225261680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-58569"/>
            <a:ext cx="9180512" cy="6944187"/>
          </a:xfrm>
          <a:prstGeom prst="rect">
            <a:avLst/>
          </a:prstGeom>
          <a:noFill/>
        </p:spPr>
      </p:pic>
      <p:pic>
        <p:nvPicPr>
          <p:cNvPr id="5" name="Picture 2" descr="http://static.smeha.net/s/otkrytki/uWSchZqNiDItKo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41" b="21425"/>
          <a:stretch>
            <a:fillRect/>
          </a:stretch>
        </p:blipFill>
        <p:spPr bwMode="auto">
          <a:xfrm>
            <a:off x="-180528" y="4725144"/>
            <a:ext cx="2760241" cy="193495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36264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229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err="1" smtClean="0">
                <a:solidFill>
                  <a:srgbClr val="002060"/>
                </a:solidFill>
              </a:rPr>
              <a:t>Шайдурова</a:t>
            </a:r>
            <a:r>
              <a:rPr lang="ru-RU" b="1" dirty="0" smtClean="0">
                <a:solidFill>
                  <a:srgbClr val="002060"/>
                </a:solidFill>
              </a:rPr>
              <a:t> Валентина Федоровна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Учитель английского языка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ГБОУ «Школа №106»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Санкт-Петербург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2016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3284984"/>
            <a:ext cx="5240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38100">
                  <a:solidFill>
                    <a:srgbClr val="FFC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VALENTINE MAZE</a:t>
            </a:r>
            <a:endParaRPr lang="ru-RU" sz="4800" b="1" cap="none" spc="0" dirty="0">
              <a:ln w="38100">
                <a:solidFill>
                  <a:srgbClr val="FFC000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2204864"/>
            <a:ext cx="3792972" cy="769441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Magic </a:t>
            </a:r>
            <a:r>
              <a:rPr lang="en-US" sz="4400" b="1" dirty="0" smtClean="0">
                <a:solidFill>
                  <a:srgbClr val="C00000"/>
                </a:solidFill>
              </a:rPr>
              <a:t>portion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3wall.com/wallpaper/1920_1200/1005/1920_1200_201005041225261680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916569"/>
          </a:xfrm>
          <a:prstGeom prst="rect">
            <a:avLst/>
          </a:prstGeom>
          <a:noFill/>
        </p:spPr>
      </p:pic>
      <p:pic>
        <p:nvPicPr>
          <p:cNvPr id="5" name="Picture 2" descr="http://static.smeha.net/s/otkrytki/uWSchZqNiDItKo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41" b="21425"/>
          <a:stretch>
            <a:fillRect/>
          </a:stretch>
        </p:blipFill>
        <p:spPr bwMode="auto">
          <a:xfrm>
            <a:off x="323528" y="4221088"/>
            <a:ext cx="2760241" cy="19349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2348880"/>
            <a:ext cx="72328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Follow  a line from the witch through the word.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Then, connect the dots to find out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will drink the love portion.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3wall.com/wallpaper/1920_1200/1005/1920_1200_201005041225261680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916569"/>
          </a:xfrm>
          <a:prstGeom prst="rect">
            <a:avLst/>
          </a:prstGeom>
          <a:noFill/>
        </p:spPr>
      </p:pic>
      <p:pic>
        <p:nvPicPr>
          <p:cNvPr id="1026" name="Picture 2" descr="C:\Users\user\Documents\Scanned Documents\Рисунок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88694"/>
            <a:ext cx="5040560" cy="6769306"/>
          </a:xfrm>
          <a:prstGeom prst="rect">
            <a:avLst/>
          </a:prstGeom>
          <a:noFill/>
        </p:spPr>
      </p:pic>
      <p:pic>
        <p:nvPicPr>
          <p:cNvPr id="5" name="Picture 2" descr="http://static.smeha.net/s/otkrytki/uWSchZqNiDItKo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41" b="21425"/>
          <a:stretch>
            <a:fillRect/>
          </a:stretch>
        </p:blipFill>
        <p:spPr bwMode="auto">
          <a:xfrm>
            <a:off x="-324544" y="4923048"/>
            <a:ext cx="2760241" cy="1934952"/>
          </a:xfrm>
          <a:prstGeom prst="rect">
            <a:avLst/>
          </a:prstGeom>
          <a:noFill/>
        </p:spPr>
      </p:pic>
      <p:sp>
        <p:nvSpPr>
          <p:cNvPr id="6" name="Овальная выноска 5"/>
          <p:cNvSpPr/>
          <p:nvPr/>
        </p:nvSpPr>
        <p:spPr>
          <a:xfrm rot="14739399">
            <a:off x="1354756" y="-193159"/>
            <a:ext cx="2376264" cy="253222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332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Hee! Heeee!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I’l making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a love portion.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 Find out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 who will drink it!</a:t>
            </a:r>
            <a:endParaRPr 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3wall.com/wallpaper/1920_1200/1005/1920_1200_201005041225261680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91656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09693" y="2967335"/>
            <a:ext cx="7524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HAPPY VALENTINE’S DAY!</a:t>
            </a:r>
            <a:endParaRPr lang="ru-RU" sz="5400" b="1" cap="none" spc="0" dirty="0">
              <a:ln w="24500" cmpd="dbl">
                <a:solidFill>
                  <a:srgbClr val="FFC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Picture 2" descr="http://static.smeha.net/s/otkrytki/uWSchZqNiDItKo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41" b="21425"/>
          <a:stretch>
            <a:fillRect/>
          </a:stretch>
        </p:blipFill>
        <p:spPr bwMode="auto">
          <a:xfrm>
            <a:off x="323528" y="4221088"/>
            <a:ext cx="2760241" cy="1934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v3wall.com/wallpaper/1920_1200/1005/1920_1200_201005041225261680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91656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1988840"/>
            <a:ext cx="78245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Источники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«Английский язык». Еженедельное приложение к газете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«Первое сентября», №40, 1994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149080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3"/>
              </a:rPr>
              <a:t>https://yandex.ru/images/search?img_url=http%3A%2F%2Fboombob.ru%2Fim</a:t>
            </a:r>
            <a:r>
              <a:rPr lang="en-US" sz="1600" dirty="0" smtClean="0">
                <a:hlinkClick r:id="rId4"/>
              </a:rPr>
              <a:t>E%D0%B1%D0%BB%D0%B5%D0%BD%D0%BD%D1%8B%D1%85&amp;noreask=1&amp;pos=84&amp;rpt=simage&amp;lr=2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2016-02-12T11:58:23Z</dcterms:created>
  <dcterms:modified xsi:type="dcterms:W3CDTF">2016-02-12T12:51:06Z</dcterms:modified>
</cp:coreProperties>
</file>