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www.metodkopilka.ru%2Fimage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448272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rgbClr val="C00000"/>
                </a:solidFill>
                <a:latin typeface="Georgia" panose="02040502050405020303" pitchFamily="18" charset="0"/>
              </a:rPr>
              <a:t>Шаблон для презентации к проекту по предмету русский язык</a:t>
            </a:r>
            <a:r>
              <a:rPr lang="ru-RU" sz="3200" b="1" i="1" dirty="0">
                <a:solidFill>
                  <a:srgbClr val="C00000"/>
                </a:solidFill>
                <a:latin typeface="Georgia" panose="02040502050405020303" pitchFamily="18" charset="0"/>
              </a:rPr>
              <a:t/>
            </a:r>
            <a:br>
              <a:rPr lang="ru-RU" sz="3200" b="1" i="1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«</a:t>
            </a:r>
            <a:r>
              <a:rPr lang="ru-RU" sz="3200" b="1" i="1" dirty="0">
                <a:solidFill>
                  <a:srgbClr val="C00000"/>
                </a:solidFill>
                <a:latin typeface="Georgia" panose="02040502050405020303" pitchFamily="18" charset="0"/>
              </a:rPr>
              <a:t>Б</a:t>
            </a:r>
            <a:r>
              <a:rPr lang="ru-RU" sz="3200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езударные гласные в корне слова»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3284984"/>
            <a:ext cx="3960440" cy="187220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C0000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27" name="Picture 3" descr="C:\Users\user\Downloads\9031cb3e5e3b-e135135793548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89029"/>
            <a:ext cx="302433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22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85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36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C00000"/>
                </a:solidFill>
                <a:latin typeface="Georgia" panose="02040502050405020303" pitchFamily="18" charset="0"/>
              </a:rPr>
              <a:t>Источники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yandex.ru/images/search?img_url=http%3A%2F%2Fwww.metodkopilka.ru%2Fimages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6696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42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проекту по предмету русский язык «Безударные гласные в корне слова»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к проекту по предмету русский язык «Безударные гласные в корне слова»</dc:title>
  <dc:creator>user</dc:creator>
  <cp:lastModifiedBy>user</cp:lastModifiedBy>
  <cp:revision>1</cp:revision>
  <dcterms:created xsi:type="dcterms:W3CDTF">2016-02-12T15:42:20Z</dcterms:created>
  <dcterms:modified xsi:type="dcterms:W3CDTF">2016-02-12T18:18:47Z</dcterms:modified>
</cp:coreProperties>
</file>