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www.metodkopilka.ru%2Fimages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800199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rgbClr val="336600"/>
                </a:solidFill>
                <a:latin typeface="Georgia" panose="02040502050405020303" pitchFamily="18" charset="0"/>
              </a:rPr>
              <a:t>Шаблон для презентации к проекту по предмету русский язык</a:t>
            </a:r>
            <a:br>
              <a:rPr lang="ru-RU" sz="3200" i="1" dirty="0">
                <a:solidFill>
                  <a:srgbClr val="336600"/>
                </a:solidFill>
                <a:latin typeface="Georgia" panose="02040502050405020303" pitchFamily="18" charset="0"/>
              </a:rPr>
            </a:br>
            <a:r>
              <a:rPr lang="ru-RU" sz="3200" b="1" i="1" dirty="0" smtClean="0">
                <a:solidFill>
                  <a:srgbClr val="336600"/>
                </a:solidFill>
                <a:latin typeface="Georgia" panose="02040502050405020303" pitchFamily="18" charset="0"/>
              </a:rPr>
              <a:t>«Имя прилагательное»</a:t>
            </a:r>
            <a:endParaRPr lang="ru-RU" sz="3200" dirty="0">
              <a:solidFill>
                <a:srgbClr val="33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3744416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2300" b="1" dirty="0">
                <a:solidFill>
                  <a:srgbClr val="33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sz="2300" dirty="0">
                <a:solidFill>
                  <a:srgbClr val="33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 descr="C:\Users\user\Downloads\4445ff8ca1435692211bc6b56670f48e_550x5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17032"/>
            <a:ext cx="3240360" cy="240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48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3" descr="C:\Users\user\Downloads\4445ff8ca1435692211bc6b56670f48e_550x550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2118965" cy="168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78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3" descr="C:\Users\user\Downloads\4445ff8ca1435692211bc6b56670f48e_550x550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2124004" cy="168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59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33660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3366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yandex.ru/images/search?img_url=http%3A%2F%2Fwww.metodkopilka.ru%2Fimages%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Picture 3" descr="C:\Users\user\Downloads\4445ff8ca1435692211bc6b56670f48e_550x55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97152"/>
            <a:ext cx="2118965" cy="168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158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проекту по предмету русский язык «Имя прилагательное»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проекту по предмету русский язык «Имя прилагательное»</dc:title>
  <dc:creator>user</dc:creator>
  <cp:lastModifiedBy>user</cp:lastModifiedBy>
  <cp:revision>3</cp:revision>
  <dcterms:created xsi:type="dcterms:W3CDTF">2016-02-12T15:41:00Z</dcterms:created>
  <dcterms:modified xsi:type="dcterms:W3CDTF">2016-02-12T16:05:01Z</dcterms:modified>
</cp:coreProperties>
</file>