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8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92;&#1086;&#1085;&#1099;%20&#1076;&#1083;&#1103;%20&#1087;&#1088;&#1077;&#1079;&#1077;&#1085;&#1090;&#1072;&#1094;&#1080;&#1081;%20&#1088;&#1091;&#1089;&#1089;&#1082;&#1080;&#1081;%20&#1103;&#1079;&#1099;&#1082;&amp;img_url=htt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-27777"/>
            <a:ext cx="9131176" cy="683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8134672" cy="2232248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7030A0"/>
                </a:solidFill>
                <a:latin typeface="Georgia" panose="02040502050405020303" pitchFamily="18" charset="0"/>
              </a:rPr>
              <a:t>Шаблон для презентации к проекту по предмету русский язык</a:t>
            </a:r>
            <a:br>
              <a:rPr lang="ru-RU" sz="3200" i="1" dirty="0">
                <a:solidFill>
                  <a:srgbClr val="7030A0"/>
                </a:solidFill>
                <a:latin typeface="Georgia" panose="02040502050405020303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Georgia" panose="02040502050405020303" pitchFamily="18" charset="0"/>
              </a:rPr>
              <a:t>«Как запомнить и выучить словарные слова»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996952"/>
            <a:ext cx="3848472" cy="1584176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>
                <a:solidFill>
                  <a:srgbClr val="7030A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Автор – составитель: </a:t>
            </a:r>
            <a:r>
              <a:rPr lang="ru-RU" sz="1800" dirty="0">
                <a:solidFill>
                  <a:srgbClr val="7030A0"/>
                </a:solidFill>
                <a:latin typeface="Georgia" panose="020405020504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Чубаева Наталья Николаевна, воспитатель ГПД, 1 квалификационной категории, МОУ «С(К)ОШИ №4», города Магнитогорска, Челябинской области, 2016 год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25144"/>
            <a:ext cx="15811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45380"/>
            <a:ext cx="273630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0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-27777"/>
            <a:ext cx="9131176" cy="683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3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-27777"/>
            <a:ext cx="9131176" cy="683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6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" y="-27777"/>
            <a:ext cx="9131176" cy="6834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Georgia" panose="02040502050405020303" pitchFamily="18" charset="0"/>
              </a:rPr>
              <a:t>Источники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https://yandex.ru/images/search?text=</a:t>
            </a:r>
            <a:r>
              <a:rPr lang="ru-RU" dirty="0">
                <a:hlinkClick r:id="rId3"/>
              </a:rPr>
              <a:t>фоны%20для%20презентаций%20русский%20язык&amp;</a:t>
            </a:r>
            <a:r>
              <a:rPr lang="en-US" dirty="0" err="1" smtClean="0">
                <a:hlinkClick r:id="rId3"/>
              </a:rPr>
              <a:t>img_url</a:t>
            </a:r>
            <a:r>
              <a:rPr lang="en-US" dirty="0" smtClean="0">
                <a:hlinkClick r:id="rId3"/>
              </a:rPr>
              <a:t>=http</a:t>
            </a:r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75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44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к проекту по предмету русский язык «Как запомнить и выучить словарные слова»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к проекту по предмету русский язык «Как запомнить и выучить словарные слова»</dc:title>
  <dc:creator>user</dc:creator>
  <cp:lastModifiedBy>user</cp:lastModifiedBy>
  <cp:revision>3</cp:revision>
  <dcterms:created xsi:type="dcterms:W3CDTF">2016-02-12T15:43:23Z</dcterms:created>
  <dcterms:modified xsi:type="dcterms:W3CDTF">2016-02-13T05:29:39Z</dcterms:modified>
</cp:coreProperties>
</file>