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://aplik.ru/wpcontent/uploads%25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4" y="0"/>
            <a:ext cx="91172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ru-RU" sz="3600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Шаблон для презентации к проекту по предмету русский язык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«Какие слова  не проверяются ударением?»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3429000"/>
            <a:ext cx="5328592" cy="144016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pPr algn="l"/>
            <a:endParaRPr lang="ru-RU" dirty="0"/>
          </a:p>
        </p:txBody>
      </p:sp>
      <p:pic>
        <p:nvPicPr>
          <p:cNvPr id="1027" name="Picture 3" descr="C:\Users\user\Downloads\4445ff8ca1435692211bc6b56670f48e_550x5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789040"/>
            <a:ext cx="266429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48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4" y="0"/>
            <a:ext cx="91172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54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4" y="0"/>
            <a:ext cx="91172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416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4" y="0"/>
            <a:ext cx="91172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yandex.ru/images/search?img_url=http%3A%2F%2Faplik.ru%2Fwpcontent%2Fuploads%2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57837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41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проекту по предмету русский язык «Какие слова  не проверяются ударением?»</vt:lpstr>
      <vt:lpstr>Презентация PowerPoint</vt:lpstr>
      <vt:lpstr>Презентация PowerPoint</vt:lpstr>
      <vt:lpstr>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2016-02-12T15:41:45Z</dcterms:created>
  <dcterms:modified xsi:type="dcterms:W3CDTF">2016-02-13T05:50:14Z</dcterms:modified>
</cp:coreProperties>
</file>