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?img_url=http%3A%2F%2Fprezentacii.info%2Fwp-content%2Fuploads%2F2015%2F11%2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74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398"/>
            <a:ext cx="9144000" cy="681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4632" cy="2376264"/>
          </a:xfrm>
        </p:spPr>
        <p:txBody>
          <a:bodyPr>
            <a:normAutofit/>
          </a:bodyPr>
          <a:lstStyle/>
          <a:p>
            <a:r>
              <a:rPr lang="ru-RU" sz="3200" i="1" dirty="0">
                <a:solidFill>
                  <a:srgbClr val="CC0066"/>
                </a:solidFill>
                <a:latin typeface="Georgia" panose="02040502050405020303" pitchFamily="18" charset="0"/>
              </a:rPr>
              <a:t>Шаблон для презентации к проекту по предмету русский язык</a:t>
            </a:r>
            <a:br>
              <a:rPr lang="ru-RU" sz="3200" i="1" dirty="0">
                <a:solidFill>
                  <a:srgbClr val="CC0066"/>
                </a:solidFill>
                <a:latin typeface="Georgia" panose="02040502050405020303" pitchFamily="18" charset="0"/>
              </a:rPr>
            </a:br>
            <a:r>
              <a:rPr lang="ru-RU" sz="3200" b="1" i="1" dirty="0" smtClean="0">
                <a:solidFill>
                  <a:srgbClr val="CC0066"/>
                </a:solidFill>
                <a:latin typeface="Georgia" panose="02040502050405020303" pitchFamily="18" charset="0"/>
              </a:rPr>
              <a:t>«Откуда пришли глаголы?»</a:t>
            </a:r>
            <a:endParaRPr lang="ru-RU" sz="3200" dirty="0">
              <a:solidFill>
                <a:srgbClr val="CC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2564904"/>
            <a:ext cx="4752528" cy="165618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b="1" dirty="0">
                <a:solidFill>
                  <a:srgbClr val="CC0066"/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Автор – составитель: </a:t>
            </a:r>
            <a:r>
              <a:rPr lang="ru-RU" dirty="0">
                <a:solidFill>
                  <a:srgbClr val="CC0066"/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Чубаева Наталья Николаевна, воспитатель ГПД, 1 квалификационной категории, МОУ «С(К)ОШИ №4», города Магнитогорска, Челябинской области, 2016 год</a:t>
            </a:r>
          </a:p>
          <a:p>
            <a:endParaRPr lang="ru-RU" dirty="0"/>
          </a:p>
        </p:txBody>
      </p:sp>
      <p:pic>
        <p:nvPicPr>
          <p:cNvPr id="1027" name="Picture 3" descr="C:\Users\user\Downloads\sovick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23812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ownloads\chernil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608" y="4005064"/>
            <a:ext cx="3148392" cy="2470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94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74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398"/>
            <a:ext cx="9144000" cy="681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36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74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398"/>
            <a:ext cx="9144000" cy="681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490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74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398"/>
            <a:ext cx="9144000" cy="681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CC0066"/>
                </a:solidFill>
                <a:latin typeface="Georgia" panose="02040502050405020303" pitchFamily="18" charset="0"/>
              </a:rPr>
              <a:t>Источники</a:t>
            </a:r>
            <a:endParaRPr lang="ru-RU" dirty="0">
              <a:solidFill>
                <a:srgbClr val="CC0066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https://yandex.ru/images/search?img_url=http%3A%2F%2Fprezentacii.info%2Fwp-content%2Fuploads%2F2015%2F11</a:t>
            </a:r>
            <a:r>
              <a:rPr lang="en-US" dirty="0" smtClean="0">
                <a:hlinkClick r:id="rId3"/>
              </a:rPr>
              <a:t>%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1665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43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Шаблон для презентации к проекту по предмету русский язык «Откуда пришли глаголы?»</vt:lpstr>
      <vt:lpstr>Презентация PowerPoint</vt:lpstr>
      <vt:lpstr>Презентация PowerPoint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презентации к проекту по предмету русский язык «Откуда пришли глаголы?»</dc:title>
  <dc:creator>user</dc:creator>
  <cp:lastModifiedBy>user</cp:lastModifiedBy>
  <cp:revision>2</cp:revision>
  <dcterms:created xsi:type="dcterms:W3CDTF">2016-02-12T11:08:53Z</dcterms:created>
  <dcterms:modified xsi:type="dcterms:W3CDTF">2016-02-12T15:58:11Z</dcterms:modified>
</cp:coreProperties>
</file>