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prezentacii.info%2Fwp-content%2Fuploads%2F2015%2F11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74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98"/>
            <a:ext cx="9144000" cy="681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4632" cy="2376264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C0066"/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br>
              <a:rPr lang="ru-RU" sz="3200" i="1" dirty="0">
                <a:solidFill>
                  <a:srgbClr val="CC0066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CC0066"/>
                </a:solidFill>
                <a:latin typeface="Georgia" panose="02040502050405020303" pitchFamily="18" charset="0"/>
              </a:rPr>
              <a:t>«Откуда пришли глаголы?»</a:t>
            </a:r>
            <a:endParaRPr lang="ru-RU" sz="3200" dirty="0">
              <a:solidFill>
                <a:srgbClr val="CC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564904"/>
            <a:ext cx="4752528" cy="165618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CC00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C0066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sovick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chernil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608" y="4005064"/>
            <a:ext cx="3148392" cy="247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9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74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98"/>
            <a:ext cx="9144000" cy="681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6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74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98"/>
            <a:ext cx="9144000" cy="681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9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74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98"/>
            <a:ext cx="9144000" cy="681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C0066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https://yandex.ru/images/search?img_url=http%3A%2F%2Fprezentacii.info%2Fwp-content%2Fuploads%2F2015%2F11</a:t>
            </a:r>
            <a:r>
              <a:rPr lang="en-US" dirty="0" smtClean="0">
                <a:hlinkClick r:id="rId3"/>
              </a:rPr>
              <a:t>%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166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«Откуда пришли глаголы?»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русский язык «Откуда пришли глаголы?»</dc:title>
  <dc:creator>user</dc:creator>
  <cp:lastModifiedBy>user</cp:lastModifiedBy>
  <cp:revision>2</cp:revision>
  <dcterms:created xsi:type="dcterms:W3CDTF">2016-02-12T11:08:53Z</dcterms:created>
  <dcterms:modified xsi:type="dcterms:W3CDTF">2016-02-12T15:58:11Z</dcterms:modified>
</cp:coreProperties>
</file>