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pandia.ru%2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age009_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728191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339966"/>
                </a:solidFill>
                <a:latin typeface="Georgia" panose="02040502050405020303" pitchFamily="18" charset="0"/>
              </a:rPr>
              <a:t>Шаблон для презентации к занятиям по правилам дорожного движения</a:t>
            </a:r>
            <a:r>
              <a:rPr lang="ru-RU" sz="3200" b="1" i="1" dirty="0" smtClean="0">
                <a:solidFill>
                  <a:srgbClr val="339966"/>
                </a:solidFill>
                <a:latin typeface="Georgia" panose="02040502050405020303" pitchFamily="18" charset="0"/>
              </a:rPr>
              <a:t/>
            </a:r>
            <a:br>
              <a:rPr lang="ru-RU" sz="3200" b="1" i="1" dirty="0" smtClean="0">
                <a:solidFill>
                  <a:srgbClr val="339966"/>
                </a:solidFill>
                <a:latin typeface="Georgia" panose="02040502050405020303" pitchFamily="18" charset="0"/>
              </a:rPr>
            </a:br>
            <a:r>
              <a:rPr lang="ru-RU" sz="3200" b="1" i="1" dirty="0" smtClean="0">
                <a:solidFill>
                  <a:srgbClr val="339966"/>
                </a:solidFill>
                <a:latin typeface="Georgia" panose="02040502050405020303" pitchFamily="18" charset="0"/>
              </a:rPr>
              <a:t>«Уроки Пети </a:t>
            </a:r>
            <a:r>
              <a:rPr lang="ru-RU" sz="3200" b="1" i="1" dirty="0" err="1" smtClean="0">
                <a:solidFill>
                  <a:srgbClr val="339966"/>
                </a:solidFill>
                <a:latin typeface="Georgia" panose="02040502050405020303" pitchFamily="18" charset="0"/>
              </a:rPr>
              <a:t>Светофоркина</a:t>
            </a:r>
            <a:r>
              <a:rPr lang="ru-RU" sz="3200" b="1" i="1" dirty="0" smtClean="0">
                <a:solidFill>
                  <a:srgbClr val="339966"/>
                </a:solidFill>
                <a:latin typeface="Georgia" panose="02040502050405020303" pitchFamily="18" charset="0"/>
              </a:rPr>
              <a:t>»</a:t>
            </a:r>
            <a:endParaRPr lang="ru-RU" sz="3200" b="1" i="1" dirty="0">
              <a:solidFill>
                <a:srgbClr val="339966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3886200"/>
            <a:ext cx="4352528" cy="17526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b="1" dirty="0">
                <a:solidFill>
                  <a:srgbClr val="339966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rgbClr val="339966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974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age009_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956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age009_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98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age009_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339966"/>
                </a:solidFill>
                <a:latin typeface="Georgia" panose="02040502050405020303" pitchFamily="18" charset="0"/>
              </a:rPr>
              <a:t>Источники</a:t>
            </a:r>
            <a:endParaRPr lang="ru-RU" sz="3200" b="1" i="1" dirty="0">
              <a:solidFill>
                <a:srgbClr val="339966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https://yandex.ru/images/search?img_url=http%3A%2F%2Fpandia.ru</a:t>
            </a:r>
            <a:r>
              <a:rPr lang="en-US" dirty="0" smtClean="0">
                <a:hlinkClick r:id="rId3"/>
              </a:rPr>
              <a:t>%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1534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43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занятиям по правилам дорожного движения «Уроки Пети Светофоркина»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к занятиям по правилам дорожного движения «Уроки Пети Светофоркина»</dc:title>
  <dc:creator>user</dc:creator>
  <cp:lastModifiedBy>user</cp:lastModifiedBy>
  <cp:revision>3</cp:revision>
  <dcterms:created xsi:type="dcterms:W3CDTF">2016-02-13T06:52:24Z</dcterms:created>
  <dcterms:modified xsi:type="dcterms:W3CDTF">2016-02-13T07:12:54Z</dcterms:modified>
</cp:coreProperties>
</file>