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%3A%2F%2Fimg3.proshkolu.ru%2Fcontent%2Fmedia%2Fpic%2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img_url=http%3A%2F%2Fds24.snzsite.ru%2Fimages%2F2015-2016%2F071.png&amp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30750_html_51933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368151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Georgia" panose="02040502050405020303" pitchFamily="18" charset="0"/>
              </a:rPr>
              <a:t>Шаблон для презентации к занятиям по правилам дорожного движения</a:t>
            </a:r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«Академия светофорных наук»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068960"/>
            <a:ext cx="4680520" cy="2088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900" b="1" dirty="0">
                <a:solidFill>
                  <a:srgbClr val="FF000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Автор – составитель: </a:t>
            </a:r>
            <a:r>
              <a:rPr lang="ru-RU" sz="2900" dirty="0">
                <a:solidFill>
                  <a:srgbClr val="FF000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Чубаева Наталья Николаевна, воспитатель ГПД, 1 квалификационной категории, МОУ «С(К)ОШИ №4», города Магнитогорска, Челябинской области, 2016 год</a:t>
            </a:r>
          </a:p>
          <a:p>
            <a:pPr algn="l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016224" cy="35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7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30750_html_51933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3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30750_html_51933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7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30750_html_51933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Источники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yandex.ru/images/search?img_url=http%3A%2F%2Fimg3.proshkolu.ru%2Fcontent%2Fmedia%2Fpic%2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https://yandex.ru/images/search?img_url=http%3A%2F%2Fds24.snzsite.ru%2Fimages%2F2015-2016%2F071.png</a:t>
            </a:r>
            <a:r>
              <a:rPr lang="en-US" dirty="0" smtClean="0">
                <a:hlinkClick r:id="rId4"/>
              </a:rPr>
              <a:t>&amp;</a:t>
            </a:r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15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занятиям по правилам дорожного движения «Академия светофорных наук»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к занятиям по правилам дорожного движения «Академия светофорных наук»</dc:title>
  <dc:creator>user</dc:creator>
  <cp:lastModifiedBy>user</cp:lastModifiedBy>
  <cp:revision>1</cp:revision>
  <dcterms:created xsi:type="dcterms:W3CDTF">2016-02-13T07:16:38Z</dcterms:created>
  <dcterms:modified xsi:type="dcterms:W3CDTF">2016-02-13T07:26:09Z</dcterms:modified>
</cp:coreProperties>
</file>