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13.02.2016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yandex.ru/images/search?img_url=http%3A%2F%2Fimg3.proshkolu.ru%2Fcontent%2Fmedia%2Fpic%2Fstd%25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ownloads\113_html_m2a60e1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03648" y="1268761"/>
            <a:ext cx="6120680" cy="1296143"/>
          </a:xfrm>
        </p:spPr>
        <p:txBody>
          <a:bodyPr>
            <a:normAutofit/>
          </a:bodyPr>
          <a:lstStyle/>
          <a:p>
            <a:r>
              <a:rPr lang="ru-RU" sz="2400" i="1" dirty="0">
                <a:solidFill>
                  <a:srgbClr val="006600"/>
                </a:solidFill>
                <a:latin typeface="Georgia" panose="02040502050405020303" pitchFamily="18" charset="0"/>
              </a:rPr>
              <a:t>Шаблон для презентации к занятиям по правилам дорожного движения</a:t>
            </a:r>
            <a:r>
              <a:rPr lang="ru-RU" sz="2400" b="1" i="1" dirty="0">
                <a:solidFill>
                  <a:srgbClr val="006600"/>
                </a:solidFill>
                <a:latin typeface="Georgia" panose="02040502050405020303" pitchFamily="18" charset="0"/>
              </a:rPr>
              <a:t/>
            </a:r>
            <a:br>
              <a:rPr lang="ru-RU" sz="2400" b="1" i="1" dirty="0">
                <a:solidFill>
                  <a:srgbClr val="006600"/>
                </a:solidFill>
                <a:latin typeface="Georgia" panose="02040502050405020303" pitchFamily="18" charset="0"/>
              </a:rPr>
            </a:br>
            <a:r>
              <a:rPr lang="ru-RU" sz="2400" b="1" i="1" dirty="0" smtClean="0">
                <a:solidFill>
                  <a:srgbClr val="006600"/>
                </a:solidFill>
                <a:latin typeface="Georgia" panose="02040502050405020303" pitchFamily="18" charset="0"/>
              </a:rPr>
              <a:t>«Знаки важные, дорожные»</a:t>
            </a:r>
            <a:endParaRPr lang="ru-RU" sz="2400" dirty="0">
              <a:solidFill>
                <a:srgbClr val="006600"/>
              </a:solidFill>
              <a:latin typeface="Georgia" panose="02040502050405020303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63888" y="2996952"/>
            <a:ext cx="4176464" cy="1440160"/>
          </a:xfrm>
        </p:spPr>
        <p:txBody>
          <a:bodyPr>
            <a:normAutofit fontScale="55000" lnSpcReduction="20000"/>
          </a:bodyPr>
          <a:lstStyle/>
          <a:p>
            <a:pPr algn="l"/>
            <a:r>
              <a:rPr lang="ru-RU" b="1" dirty="0">
                <a:solidFill>
                  <a:srgbClr val="006600"/>
                </a:solidFill>
                <a:latin typeface="Georgia" panose="0204050205040502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Автор – составитель: </a:t>
            </a:r>
            <a:r>
              <a:rPr lang="ru-RU" dirty="0">
                <a:solidFill>
                  <a:srgbClr val="006600"/>
                </a:solidFill>
                <a:latin typeface="Georgia" panose="0204050205040502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Чубаева Наталья Николаевна, воспитатель ГПД, 1 квалификационной категории, МОУ «С(К)ОШИ №4», города Магнитогорска, Челябинской области, 2016 год</a:t>
            </a:r>
          </a:p>
          <a:p>
            <a:pPr algn="l"/>
            <a:endParaRPr lang="ru-RU" dirty="0"/>
          </a:p>
        </p:txBody>
      </p:sp>
      <p:pic>
        <p:nvPicPr>
          <p:cNvPr id="1028" name="Picture 4" descr="C:\Users\user\Downloads\sh00140_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2708920"/>
            <a:ext cx="2304256" cy="33875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636066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ownloads\113_html_m2a60e1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23458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ownloads\113_html_m2a60e1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94865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ownloads\113_html_m2a60e1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i="1" dirty="0" smtClean="0">
                <a:solidFill>
                  <a:srgbClr val="006600"/>
                </a:solidFill>
                <a:latin typeface="Georgia" panose="02040502050405020303" pitchFamily="18" charset="0"/>
              </a:rPr>
              <a:t>Источники</a:t>
            </a:r>
            <a:endParaRPr lang="ru-RU" sz="3600" b="1" i="1" dirty="0">
              <a:solidFill>
                <a:srgbClr val="006600"/>
              </a:solidFill>
              <a:latin typeface="Georgia" panose="02040502050405020303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1403648" y="1600200"/>
            <a:ext cx="6624736" cy="4525963"/>
          </a:xfrm>
        </p:spPr>
        <p:txBody>
          <a:bodyPr/>
          <a:lstStyle/>
          <a:p>
            <a:r>
              <a:rPr lang="en-US" dirty="0">
                <a:hlinkClick r:id="rId3"/>
              </a:rPr>
              <a:t>https://yandex.ru/images/search?img_url=http%3A%2F%2Fimg3.proshkolu.ru%2Fcontent%2Fmedia%2Fpic%2Fstd</a:t>
            </a:r>
            <a:r>
              <a:rPr lang="en-US" dirty="0" smtClean="0">
                <a:hlinkClick r:id="rId3"/>
              </a:rPr>
              <a:t>%</a:t>
            </a: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2842285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43</Words>
  <Application>Microsoft Office PowerPoint</Application>
  <PresentationFormat>Экран (4:3)</PresentationFormat>
  <Paragraphs>4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Шаблон для презентации к занятиям по правилам дорожного движения «Знаки важные, дорожные»</vt:lpstr>
      <vt:lpstr>Презентация PowerPoint</vt:lpstr>
      <vt:lpstr>Презентация PowerPoint</vt:lpstr>
      <vt:lpstr>Источники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Шаблон для презентации к занятиям по правилам дорожного движения «Академия светофорных наук»</dc:title>
  <dc:creator>user</dc:creator>
  <cp:lastModifiedBy>user</cp:lastModifiedBy>
  <cp:revision>3</cp:revision>
  <dcterms:created xsi:type="dcterms:W3CDTF">2016-02-13T07:32:59Z</dcterms:created>
  <dcterms:modified xsi:type="dcterms:W3CDTF">2016-02-13T07:47:27Z</dcterms:modified>
</cp:coreProperties>
</file>