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framebaby.ru%2Fuploads%2Fposts%2F2011-09%2F1316832501_uchasnik-dorozhnog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316832501_uchasnik-dorozhnogo-dvizheniya-oks-5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620688"/>
            <a:ext cx="8712968" cy="58326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656183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Georgia" panose="02040502050405020303" pitchFamily="18" charset="0"/>
              </a:rPr>
              <a:t>Шаблон для презентации к занятиям по правилам дорожного движения</a:t>
            </a:r>
            <a:r>
              <a:rPr lang="ru-RU" sz="3200" b="1" i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ru-RU" sz="3200" b="1" i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«</a:t>
            </a:r>
            <a:r>
              <a:rPr lang="ru-RU" sz="2800" b="1" i="1" smtClean="0">
                <a:solidFill>
                  <a:srgbClr val="7030A0"/>
                </a:solidFill>
                <a:latin typeface="Georgia" panose="02040502050405020303" pitchFamily="18" charset="0"/>
              </a:rPr>
              <a:t>Изучаем Правила </a:t>
            </a:r>
            <a:r>
              <a:rPr lang="ru-RU" sz="2800" b="1" i="1">
                <a:solidFill>
                  <a:srgbClr val="7030A0"/>
                </a:solidFill>
                <a:latin typeface="Georgia" panose="02040502050405020303" pitchFamily="18" charset="0"/>
              </a:rPr>
              <a:t>Д</a:t>
            </a:r>
            <a:r>
              <a:rPr lang="ru-RU" sz="2800" b="1" i="1" smtClean="0">
                <a:solidFill>
                  <a:srgbClr val="7030A0"/>
                </a:solidFill>
                <a:latin typeface="Georgia" panose="02040502050405020303" pitchFamily="18" charset="0"/>
              </a:rPr>
              <a:t>орожного </a:t>
            </a:r>
            <a:r>
              <a:rPr lang="ru-RU" sz="2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Д</a:t>
            </a:r>
            <a:r>
              <a:rPr lang="ru-RU" sz="2800" b="1" i="1" smtClean="0">
                <a:solidFill>
                  <a:srgbClr val="7030A0"/>
                </a:solidFill>
                <a:latin typeface="Georgia" panose="02040502050405020303" pitchFamily="18" charset="0"/>
              </a:rPr>
              <a:t>вижения</a:t>
            </a:r>
            <a:r>
              <a:rPr lang="ru-RU" sz="28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, предупреждаем дорожно-транспортные происшествия»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3284984"/>
            <a:ext cx="3848472" cy="1800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1900" b="1" dirty="0">
                <a:solidFill>
                  <a:srgbClr val="7030A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sz="1900" dirty="0">
                <a:solidFill>
                  <a:srgbClr val="7030A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8" name="Picture 4" descr="C:\Users\user\Downloads\7939_html_m6c5aa83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34290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78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316832501_uchasnik-dorozhnogo-dvizheniya-oks-5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620688"/>
            <a:ext cx="8712968" cy="58326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user\Downloads\7939_html_m6c5aa83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789040"/>
            <a:ext cx="34290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5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316832501_uchasnik-dorozhnogo-dvizheniya-oks-5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620688"/>
            <a:ext cx="8712968" cy="58326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user\Downloads\7939_html_m6c5aa83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789040"/>
            <a:ext cx="34290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4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316832501_uchasnik-dorozhnogo-dvizheniya-oks-5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620688"/>
            <a:ext cx="8712968" cy="58326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Источники</a:t>
            </a:r>
            <a:endParaRPr lang="ru-RU" sz="3200" b="1" i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yandex.ru/images/search?img_url=http%3A%2F%2Fframebaby.ru%2Fuploads%2Fposts%2F2011-09%2F1316832501_uchasnik-dorozhnogo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C:\Users\user\Downloads\7939_html_m6c5aa83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789040"/>
            <a:ext cx="34290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856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занятиям по правилам дорожного движения «Изучаем Правила Дорожного Движения, предупреждаем дорожно-транспортные происшествия»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занятиям по правилам дорожного движения «Изучаем ПДД, предупреждаем ДТП»</dc:title>
  <dc:creator>user</dc:creator>
  <cp:lastModifiedBy>user</cp:lastModifiedBy>
  <cp:revision>6</cp:revision>
  <dcterms:created xsi:type="dcterms:W3CDTF">2016-02-13T09:34:58Z</dcterms:created>
  <dcterms:modified xsi:type="dcterms:W3CDTF">2016-02-13T12:55:03Z</dcterms:modified>
</cp:coreProperties>
</file>