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img_url=http%3A%2F%2Fchildpictures.ru%2Fraskraski%2Fdlya-devochek%2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__26_20131128_2093029225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5212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Шаблон для презентации к занятиям по правилам дорожного движения </a:t>
            </a:r>
            <a:r>
              <a:rPr lang="ru-RU" sz="28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«Заседание в клубе знатоков Правил Дорожного Движения»</a:t>
            </a:r>
            <a:endParaRPr lang="ru-RU" sz="28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2492896"/>
            <a:ext cx="4248472" cy="151787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7" name="Picture 3" descr="C:\Users\user\Downloads\07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29428"/>
            <a:ext cx="1828572" cy="3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7939_html_m6c5aa83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34290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2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__26_20131128_2093029225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1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__26_20131128_2093029225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7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__26_20131128_2093029225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>
                <a:solidFill>
                  <a:srgbClr val="7030A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hlinkClick r:id="rId4"/>
              </a:rPr>
              <a:t>yandex.ru/images/search?img_url=http%3A%2F%2Fchildpictures.ru%2Fraskraski%2Fdlya-devochek%2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94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51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правилам дорожного движения «Заседание в клубе знатоков Правил Дорожного Движения»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2016-02-13T09:20:49Z</dcterms:created>
  <dcterms:modified xsi:type="dcterms:W3CDTF">2016-02-13T13:00:05Z</dcterms:modified>
</cp:coreProperties>
</file>