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1" r:id="rId4"/>
    <p:sldId id="282" r:id="rId5"/>
    <p:sldId id="258" r:id="rId6"/>
    <p:sldId id="260" r:id="rId7"/>
    <p:sldId id="261" r:id="rId8"/>
    <p:sldId id="263" r:id="rId9"/>
    <p:sldId id="286" r:id="rId10"/>
    <p:sldId id="279" r:id="rId11"/>
    <p:sldId id="280" r:id="rId12"/>
    <p:sldId id="257" r:id="rId13"/>
    <p:sldId id="283" r:id="rId14"/>
    <p:sldId id="259" r:id="rId15"/>
    <p:sldId id="28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herartgallery.blogspot.se/2012/10/bisson-edouard.html" TargetMode="External"/><Relationship Id="rId2" Type="http://schemas.openxmlformats.org/officeDocument/2006/relationships/hyperlink" Target="http://www.iment.com/maida/family/mother/vicars/edouardbisson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/>
          <a:stretch/>
        </p:blipFill>
        <p:spPr bwMode="auto">
          <a:xfrm>
            <a:off x="-5081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413" y="12681"/>
            <a:ext cx="5123967" cy="34163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Beauty </a:t>
            </a:r>
          </a:p>
          <a:p>
            <a:r>
              <a:rPr lang="en-US" sz="7200" b="1" dirty="0" smtClean="0">
                <a:ln w="11430"/>
                <a:solidFill>
                  <a:srgbClr val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that </a:t>
            </a:r>
          </a:p>
          <a:p>
            <a:r>
              <a:rPr lang="en-US" sz="7200" b="1" dirty="0" smtClean="0">
                <a:ln w="11430"/>
                <a:solidFill>
                  <a:srgbClr val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inspires…</a:t>
            </a:r>
            <a:endParaRPr lang="ru-RU" sz="7200" b="1" dirty="0">
              <a:ln w="11430"/>
              <a:solidFill>
                <a:srgbClr val="0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228" y="4180344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en-US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52" y="3461819"/>
            <a:ext cx="88388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Picture Gallery for 9-11 Formers</a:t>
            </a:r>
            <a:endParaRPr lang="ru-RU" sz="3200" b="1" spc="50" dirty="0" smtClean="0">
              <a:ln w="11430"/>
              <a:solidFill>
                <a:srgbClr val="0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6" y="332656"/>
            <a:ext cx="4170050" cy="626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18" y="332656"/>
            <a:ext cx="4298983" cy="626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53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64" y="519135"/>
            <a:ext cx="4101397" cy="576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1274"/>
            <a:ext cx="3670538" cy="571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08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394"/>
            <a:ext cx="4345222" cy="643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460"/>
            <a:ext cx="3489024" cy="64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0" t="11550" r="12715" b="14221"/>
          <a:stretch/>
        </p:blipFill>
        <p:spPr bwMode="auto">
          <a:xfrm>
            <a:off x="4932040" y="332656"/>
            <a:ext cx="3838999" cy="621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169"/>
            <a:ext cx="4407589" cy="622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9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8106"/>
            <a:ext cx="4198186" cy="632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340768"/>
            <a:ext cx="8302273" cy="415498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Edouard </a:t>
            </a:r>
            <a:r>
              <a:rPr lang="en-US" sz="8800" b="1" dirty="0" err="1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Bisson</a:t>
            </a:r>
            <a:endParaRPr lang="en-US" sz="8800" b="1" dirty="0" smtClean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88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800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1856 – </a:t>
            </a:r>
            <a:r>
              <a:rPr lang="en-US" sz="88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1939</a:t>
            </a:r>
          </a:p>
          <a:p>
            <a:pPr algn="ctr"/>
            <a:r>
              <a:rPr lang="en-US" sz="88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France</a:t>
            </a:r>
            <a:endParaRPr lang="ru-RU" sz="8800" b="1" dirty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73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913" y="134076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www.iment.com/maida/family/mother/vicars/edouardbisson.htm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maherartgallery.blogspot.se/2012/10/bisson-edouard.html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3679" y="27834"/>
            <a:ext cx="9398727" cy="624786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Welcome to </a:t>
            </a:r>
          </a:p>
          <a:p>
            <a:pPr algn="ctr"/>
            <a:r>
              <a:rPr lang="en-US" sz="8800" b="1" dirty="0" smtClean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Edouard </a:t>
            </a:r>
            <a:r>
              <a:rPr lang="en-US" sz="8800" b="1" dirty="0" err="1" smtClean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Bisson’s</a:t>
            </a:r>
            <a:r>
              <a:rPr lang="en-US" sz="8800" b="1" dirty="0" smtClean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8800" b="1" dirty="0" smtClean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Picture Gallery</a:t>
            </a:r>
          </a:p>
          <a:p>
            <a:pPr algn="ctr"/>
            <a:r>
              <a:rPr lang="en-US" sz="8800" b="1" dirty="0" smtClean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1856 – </a:t>
            </a:r>
            <a:r>
              <a:rPr lang="en-US" sz="40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1939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France</a:t>
            </a:r>
            <a:endParaRPr lang="ru-RU" sz="4000" b="1" dirty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3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92080" y="692696"/>
            <a:ext cx="362110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Born in Paris in 1856,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Bisson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studied art under one of the most successful of French artists, Jean Leon Gerome.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928691" cy="642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52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12924" r="5858" b="9125"/>
          <a:stretch/>
        </p:blipFill>
        <p:spPr bwMode="auto">
          <a:xfrm>
            <a:off x="4222103" y="188640"/>
            <a:ext cx="4688379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300" y="576840"/>
            <a:ext cx="41251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He 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exhibited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regularly at the Salon of French Artists of which 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he 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was 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a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member.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59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754" y="116632"/>
            <a:ext cx="4345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He was awarded Honorable Mentions in 1881 and 1889, a Third Class Medal in 1897, and a Bronze Medal at the Universal Exposition in Paris in 1900.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94" y="260993"/>
            <a:ext cx="4428753" cy="633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299" y="692696"/>
            <a:ext cx="41251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In 1908 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he 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was 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made 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a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Knight 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of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the Legion of Honor.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71" y="260648"/>
            <a:ext cx="432288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299" y="692696"/>
            <a:ext cx="41251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Fanciful ideas and flowing line characterize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Bisson's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studies of graceful feminine types.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14" y="260648"/>
            <a:ext cx="444813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331" y="137708"/>
            <a:ext cx="412515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Distinguished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by a certain charm, they agree with Delacroix that "the first quality in a picture is to be a delight for the eyes."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19" y="260648"/>
            <a:ext cx="431228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548680"/>
            <a:ext cx="8538363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Pictures</a:t>
            </a:r>
          </a:p>
          <a:p>
            <a:pPr algn="ctr"/>
            <a:r>
              <a:rPr lang="en-US" sz="72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Full of</a:t>
            </a:r>
          </a:p>
          <a:p>
            <a:pPr algn="ctr"/>
            <a:r>
              <a:rPr lang="en-US" sz="72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Lady’s Beauty,</a:t>
            </a:r>
          </a:p>
          <a:p>
            <a:pPr algn="ctr"/>
            <a:r>
              <a:rPr lang="en-US" sz="72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Tenderness,</a:t>
            </a:r>
          </a:p>
          <a:p>
            <a:pPr algn="ctr"/>
            <a:r>
              <a:rPr lang="en-US" sz="72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Purity…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3964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</TotalTime>
  <Words>193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2016-01-10T12:56:23Z</dcterms:created>
  <dcterms:modified xsi:type="dcterms:W3CDTF">2016-02-13T16:27:17Z</dcterms:modified>
</cp:coreProperties>
</file>