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x7drm-SyINQ/UszksKsSiBI/AAAAAAAAFHc/56zn1G3OPzc/s1600/Animated+valentine's+Day+Wallpaper+&amp;+History+(35).gif" TargetMode="External"/><Relationship Id="rId2" Type="http://schemas.openxmlformats.org/officeDocument/2006/relationships/hyperlink" Target="http://loveishate.ru/comics/pic7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s-media-cache-ak0.pinimg.com/originals/51/07/6f/51076fe4598373a5022d34bf2e83b837.gif" TargetMode="External"/><Relationship Id="rId4" Type="http://schemas.openxmlformats.org/officeDocument/2006/relationships/hyperlink" Target="http://www.emmajanedance.co.uk/storage/Mini.gif?__SQUARESPACE_CACHEVERSION=14265090050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4" y="-4012"/>
            <a:ext cx="9269753" cy="696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909" y="5087095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54" y="116632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 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8-11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out the best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each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384616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other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33718"/>
            <a:ext cx="4068620" cy="40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1477445"/>
            <a:ext cx="49096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taking her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home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4797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safely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31" y="2113209"/>
            <a:ext cx="4417121" cy="441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54136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like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your ears.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42683" y="46131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music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1" y="2421502"/>
            <a:ext cx="4383222" cy="43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approving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his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fishing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7" y="3841862"/>
            <a:ext cx="40931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adventures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43" y="2420888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two.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7" y="3777879"/>
            <a:ext cx="395743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happiness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07" y="2229645"/>
            <a:ext cx="4502993" cy="45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42186"/>
            <a:ext cx="4211960" cy="4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37065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taking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 to the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lived before marrying.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place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sending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”.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45693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fax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9500"/>
            <a:ext cx="4204846" cy="420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36" y="2033516"/>
            <a:ext cx="4824484" cy="48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66269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preparing her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morning.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3737" y="44592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breakfast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4823" y="1581409"/>
            <a:ext cx="75026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spending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few minutes together at midnight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before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5616" y="5157192"/>
            <a:ext cx="35283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Christmas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25" y="2684925"/>
            <a:ext cx="4173075" cy="41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embpersons.com/cute/org/0a3cbc7598b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6270"/>
            <a:ext cx="5574769" cy="34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emmajanedance.co.uk/storage/Mini.gif?__SQUARESPACE_CACHEVERSION=14265090050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" y="3501008"/>
            <a:ext cx="4726594" cy="334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9" y="854206"/>
            <a:ext cx="4700721" cy="470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204864"/>
            <a:ext cx="42637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making pancakes on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Saturday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. 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619672" y="57332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morning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-media-cache-ak0.pinimg.com/originals/51/07/6f/51076fe4598373a5022d34bf2e83b8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031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5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x7drm-SyINQ/UszksKsSiBI/AAAAAAAAFHc/56zn1G3OPzc/s1600/Animated+valentine's+Day+Wallpaper+&amp;+History+(3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19" y="548680"/>
            <a:ext cx="8208912" cy="54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8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http://loveishate.ru/comics/pic710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http://1.bp.blogspot.com/-x7drm-SyINQ/UszksKsSiBI/AAAAAAAAFHc/56zn1G3OPzc/s1600/Animated+valentine's+Day+Wallpaper+&amp;+History+(35).</a:t>
            </a:r>
            <a:r>
              <a:rPr lang="en-US" dirty="0" smtClean="0">
                <a:hlinkClick r:id="rId3"/>
              </a:rPr>
              <a:t>gif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http://www.emmajanedance.co.uk/storage/Mini.gif?__</a:t>
            </a:r>
            <a:r>
              <a:rPr lang="en-US" dirty="0" smtClean="0">
                <a:hlinkClick r:id="rId4"/>
              </a:rPr>
              <a:t>SQUARESPACE_CACHEVERSION=1426509005076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s-media-cache-ak0.pinimg.com/originals/51/07/6f/51076fe4598373a5022d34bf2e83b837.gif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90872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pic>
        <p:nvPicPr>
          <p:cNvPr id="4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letting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him do the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plumber’s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35561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work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3" y="2823592"/>
            <a:ext cx="3881879" cy="388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41277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keeping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his meal hot when he comes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late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439641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home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65766"/>
            <a:ext cx="3564564" cy="35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two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people sharing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93830" y="41490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heart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893418" cy="38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5991" y="134076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hurrying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get home – knowing he’ll be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442628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there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814458"/>
            <a:ext cx="3926910" cy="392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5135" y="2060848"/>
            <a:ext cx="63850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sending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him a message of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first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coffee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of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day.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7637" y="550882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love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43" y="2825044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140711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walking the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together.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19164" y="4509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dog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6" y="2678644"/>
            <a:ext cx="3990716" cy="399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4411" y="105823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Love is... </a:t>
            </a:r>
            <a:endParaRPr lang="ru-RU" sz="5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finding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ru-RU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r>
              <a:rPr lang="en-US" sz="5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 </a:t>
            </a:r>
            <a:r>
              <a:rPr lang="en-US" sz="5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car’s seat.</a:t>
            </a:r>
            <a:endParaRPr lang="en-US" sz="5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45728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rose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02668"/>
            <a:ext cx="3643686" cy="36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playcast.ru/uploads/2014/07/31/93842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9" y="409228"/>
            <a:ext cx="8509808" cy="5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254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2016-01-10T12:56:23Z</dcterms:created>
  <dcterms:modified xsi:type="dcterms:W3CDTF">2016-02-13T18:23:35Z</dcterms:modified>
</cp:coreProperties>
</file>