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sotrud.ru%2Fpotrc%2F%25D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12403_html_53eb7f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59228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Шаблон для презентации к занятиям по здоровому образу жизни </a:t>
            </a:r>
            <a:br>
              <a:rPr lang="ru-RU" sz="3200" i="1" dirty="0" smtClean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«Будем здоровы»</a:t>
            </a:r>
            <a:endParaRPr lang="ru-RU" sz="32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356992"/>
            <a:ext cx="4392488" cy="18002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  <a:latin typeface="Georgia" panose="02040502050405020303" pitchFamily="18" charset="0"/>
              </a:rPr>
              <a:t>Автор – составитель: Чубаева Наталья Николаевна, воспитатель группы продлённого дня, 1 квалификационной категории, МОУ «С(К)ОШИ №4, города Магнитогорска, Челябинской области, 2016 год</a:t>
            </a:r>
            <a:endParaRPr lang="ru-RU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7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12403_html_53eb7f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12403_html_53eb7f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75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212403_html_53eb7f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Источники</a:t>
            </a:r>
            <a:endParaRPr lang="ru-RU" sz="3200" b="1" i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yandex.ru/images/search?img_url=http%3A%2F%2Fsotrud.ru%2Fpotrc%2F%25D0</a:t>
            </a:r>
            <a:endParaRPr lang="ru-RU" smtClean="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576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занятиям по здоровому образу жизни  «Будем здоровы»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занятиям по здоровому образу жизни  «Будем здоровы»</dc:title>
  <dc:creator>user</dc:creator>
  <cp:lastModifiedBy>user</cp:lastModifiedBy>
  <cp:revision>1</cp:revision>
  <dcterms:created xsi:type="dcterms:W3CDTF">2016-02-14T05:53:42Z</dcterms:created>
  <dcterms:modified xsi:type="dcterms:W3CDTF">2016-02-14T06:04:50Z</dcterms:modified>
</cp:coreProperties>
</file>