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80" r:id="rId22"/>
    <p:sldId id="277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-media-cache-ak0.pinimg.com/originals/51/07/6f/51076fe4598373a5022d34bf2e83b837.gif" TargetMode="External"/><Relationship Id="rId2" Type="http://schemas.openxmlformats.org/officeDocument/2006/relationships/hyperlink" Target="http://loveishate.ru/comics/pic71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6" b="4697"/>
          <a:stretch/>
        </p:blipFill>
        <p:spPr bwMode="auto">
          <a:xfrm>
            <a:off x="-35931" y="0"/>
            <a:ext cx="91647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95541" y="-32349"/>
            <a:ext cx="9101017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Love is</a:t>
            </a:r>
            <a:r>
              <a:rPr lang="ru-RU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 the air …</a:t>
            </a:r>
            <a:endParaRPr lang="ru-RU" sz="6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53" y="4005064"/>
            <a:ext cx="8856685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en-US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877" y="1167980"/>
            <a:ext cx="883882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</a:t>
            </a:r>
          </a:p>
          <a:p>
            <a:pPr algn="r"/>
            <a:r>
              <a:rPr lang="en-US" sz="3200" b="1" spc="50" dirty="0" smtClean="0">
                <a:ln w="11430"/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Translation</a:t>
            </a:r>
          </a:p>
          <a:p>
            <a:pPr algn="r"/>
            <a:r>
              <a:rPr lang="en-US" sz="3200" b="1" spc="50" dirty="0" smtClean="0">
                <a:ln w="11430"/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Quiz  </a:t>
            </a:r>
          </a:p>
          <a:p>
            <a:pPr algn="r"/>
            <a:r>
              <a:rPr lang="en-US" sz="3200" b="1" spc="50" dirty="0" smtClean="0">
                <a:ln w="11430"/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</a:t>
            </a:r>
          </a:p>
          <a:p>
            <a:pPr algn="r"/>
            <a:r>
              <a:rPr lang="en-US" sz="3200" b="1" spc="50" dirty="0" smtClean="0">
                <a:ln w="11430"/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8 - 11 </a:t>
            </a:r>
          </a:p>
          <a:p>
            <a:pPr algn="r"/>
            <a:r>
              <a:rPr lang="en-US" sz="3200" b="1" spc="50" dirty="0" smtClean="0">
                <a:ln w="11430"/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Formers</a:t>
            </a:r>
            <a:endParaRPr lang="ru-RU" sz="3200" b="1" spc="50" dirty="0" smtClean="0">
              <a:ln w="11430"/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4644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6" y="2284671"/>
            <a:ext cx="5508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not asking how much her new dress cost.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941168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не спрашивать о цене её нового платья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3096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5" y="3220902"/>
            <a:ext cx="5508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missing half of the film for the sake of finding her shoes.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5292799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полфильма искать её туфли</a:t>
            </a: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21" y="0"/>
            <a:ext cx="4797152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6" y="2284671"/>
            <a:ext cx="5508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overlooking the wrinkles around her eyes.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941168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не замечать </a:t>
            </a:r>
            <a:r>
              <a:rPr lang="ru-RU" sz="4400" b="1" kern="0" dirty="0" err="1">
                <a:solidFill>
                  <a:srgbClr val="C00000"/>
                </a:solidFill>
                <a:latin typeface="Arial Black" panose="020B0A04020102020204" pitchFamily="34" charset="0"/>
              </a:rPr>
              <a:t>мощинки</a:t>
            </a: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 вокруг её глаз</a:t>
            </a: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128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6" y="2284671"/>
            <a:ext cx="5508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giving each other different nicknames.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941168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придумывать друг другу прозвища</a:t>
            </a: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7152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6" y="2284671"/>
            <a:ext cx="5508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not talking it too serious when be scatters your newly styled hair.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7802" y="5341125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не обсуждать всерьез её новую прическу</a:t>
            </a: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" y="0"/>
            <a:ext cx="4725144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6" y="2284671"/>
            <a:ext cx="5508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</a:t>
            </a:r>
            <a:endParaRPr lang="en-US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two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pipettes in a drink.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941168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две соломинки в коктейле</a:t>
            </a: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820"/>
            <a:ext cx="4213267" cy="421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65113" y="2480639"/>
            <a:ext cx="5508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buying her a whole wardrobe suiting her best scarf.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941168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купить ей комплект одежды, подходящей к её любимому шарфу</a:t>
            </a: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3136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6" y="2284671"/>
            <a:ext cx="5508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watching TV together.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941168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смотреть вместе </a:t>
            </a:r>
            <a:r>
              <a:rPr lang="ru-RU" sz="4400" b="1" kern="0" dirty="0" err="1">
                <a:solidFill>
                  <a:srgbClr val="C00000"/>
                </a:solidFill>
                <a:latin typeface="Arial Black" panose="020B0A04020102020204" pitchFamily="34" charset="0"/>
              </a:rPr>
              <a:t>зомбоящик</a:t>
            </a:r>
            <a:endParaRPr lang="ru-RU" sz="4400" b="1" kern="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" y="18782"/>
            <a:ext cx="4418330" cy="441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6" y="2284671"/>
            <a:ext cx="5508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squeezing lemon in her tea.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941168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выжимать </a:t>
            </a:r>
            <a:r>
              <a:rPr lang="ru-RU" sz="4400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</a:t>
            </a: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и</a:t>
            </a:r>
            <a:r>
              <a:rPr lang="ru-RU" sz="4400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мон </a:t>
            </a: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ей в чай</a:t>
            </a: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" y="0"/>
            <a:ext cx="4869160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6" y="2284671"/>
            <a:ext cx="5508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discovering the meaning of life in each others eyes.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941168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открывать смысл жизни в глазах друг друга</a:t>
            </a: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75856" y="2284671"/>
            <a:ext cx="5508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accepting to be the guinea pig for her new dishes.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4941168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без страха пробовать </a:t>
            </a:r>
            <a:r>
              <a:rPr lang="ru-RU" sz="4400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её</a:t>
            </a:r>
            <a:endParaRPr lang="en-US" sz="4400" b="1" kern="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just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новые </a:t>
            </a: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блюда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liparthut.com/clip-arts/553/great-job-5539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461"/>
            <a:ext cx="7410967" cy="441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s-media-cache-ak0.pinimg.com/originals/05/d4/a4/05d4a45264865508fa520efdbbb8f6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3813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8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-media-cache-ak0.pinimg.com/originals/51/07/6f/51076fe4598373a5022d34bf2e83b8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04" y="0"/>
            <a:ext cx="666936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8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happyvalentinesday2016image.com/wp-content/uploads/2016/01/Happy-Valentine-Day-2016-Romantic-Love-GIF-Images-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"/>
            <a:ext cx="9144000" cy="683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http://loveishate.ru/comics/pic710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s-media-cache-ak0.pinimg.com/originals/51/07/6f/51076fe4598373a5022d34bf2e83b837.gif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90872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oveishate.ru/imgs/comics/loveis-orig-3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/>
          <a:stretch/>
        </p:blipFill>
        <p:spPr bwMode="auto">
          <a:xfrm>
            <a:off x="0" y="113347"/>
            <a:ext cx="363589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43808" y="2284671"/>
            <a:ext cx="59408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accompanying her in season sales.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941168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ходить с ней по сезонным распродажам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6" y="2284671"/>
            <a:ext cx="5508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looking forward to “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apres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ski”.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941168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с нетерпением ждать катания на лыжах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9080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3315" y="2516237"/>
            <a:ext cx="5508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what causes you to loose your concentration.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941168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причина невнимательности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7152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6" y="2284671"/>
            <a:ext cx="5508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keeping her always in your mind.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941168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держать всегда её образ в голове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48"/>
            <a:ext cx="4193740" cy="41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5" y="2380915"/>
            <a:ext cx="5508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having his picture on your desk and your love in his heart.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941168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его фотография на твоем столе и твоя любовь в его сердце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1792"/>
            <a:ext cx="4253311" cy="425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6" y="2284671"/>
            <a:ext cx="5508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writing letters of love on sand.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941168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писать о любви на песке</a:t>
            </a: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96"/>
            <a:ext cx="4411216" cy="441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6" y="2284671"/>
            <a:ext cx="5508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not trying to impose your ideas to others.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941168"/>
            <a:ext cx="8496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не пытаться навязывать что-то друг другу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360</Words>
  <Application>Microsoft Office PowerPoint</Application>
  <PresentationFormat>Экран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2016-01-10T12:56:23Z</dcterms:created>
  <dcterms:modified xsi:type="dcterms:W3CDTF">2016-02-14T08:29:36Z</dcterms:modified>
</cp:coreProperties>
</file>