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://sotrud.ru/potrc/%D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andex.ru/images/search?img_url=http://boombob.ru/img/picture/Oct/10/ec23e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2569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584175"/>
          </a:xfrm>
        </p:spPr>
        <p:txBody>
          <a:bodyPr>
            <a:noAutofit/>
          </a:bodyPr>
          <a:lstStyle/>
          <a:p>
            <a:r>
              <a:rPr lang="ru-RU" sz="3200" i="1" dirty="0">
                <a:solidFill>
                  <a:srgbClr val="7030A0"/>
                </a:solidFill>
                <a:latin typeface="Georgia" panose="02040502050405020303" pitchFamily="18" charset="0"/>
              </a:rPr>
              <a:t>Шаблон для презентации к занятиям по здоровому образу жизни </a:t>
            </a:r>
            <a:r>
              <a:rPr lang="ru-RU" sz="3200" i="1" dirty="0" smtClean="0">
                <a:solidFill>
                  <a:srgbClr val="7030A0"/>
                </a:solidFill>
                <a:latin typeface="Georgia" panose="02040502050405020303" pitchFamily="18" charset="0"/>
              </a:rPr>
              <a:t/>
            </a:r>
            <a:br>
              <a:rPr lang="ru-RU" sz="3200" i="1" dirty="0" smtClean="0">
                <a:solidFill>
                  <a:srgbClr val="7030A0"/>
                </a:solidFill>
                <a:latin typeface="Georgia" panose="02040502050405020303" pitchFamily="18" charset="0"/>
              </a:rPr>
            </a:br>
            <a:r>
              <a:rPr lang="ru-RU" sz="3200" b="1" i="1" dirty="0" smtClean="0">
                <a:solidFill>
                  <a:srgbClr val="7030A0"/>
                </a:solidFill>
                <a:latin typeface="Georgia" panose="02040502050405020303" pitchFamily="18" charset="0"/>
              </a:rPr>
              <a:t>«Здоровье и спорт»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3886200"/>
            <a:ext cx="4032448" cy="17526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Автор – составитель: Чубаева Наталья Николаевна, воспитатель группы продлённого дня, 1 квалификационной категории, МОУ «С(К)ОШИ №4, города Магнитогорска, Челябинской области, 2016 год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84984"/>
            <a:ext cx="3816424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948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2569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607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2569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678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2569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7030A0"/>
                </a:solidFill>
                <a:latin typeface="Georgia" panose="02040502050405020303" pitchFamily="18" charset="0"/>
              </a:rPr>
              <a:t>Источники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https://yandex.ru/images/search?img_url=http%3A%2F%2Fsotrud.ru%2Fpotrc%2F%25D0</a:t>
            </a:r>
            <a:endParaRPr lang="ru-RU" dirty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yandex.ru/images/search?img_url=http%3A%2F%2Fboombob.ru%2Fimg%2Fpicture%2FOct%2F10%2Fec23eed</a:t>
            </a:r>
            <a:endParaRPr lang="ru-RU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7304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47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к занятиям по здоровому образу жизни  «Здоровье и спорт»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к занятиям по здоровому образу жизни  «Здоровье и спорт»</dc:title>
  <dc:creator>user</dc:creator>
  <cp:lastModifiedBy>user</cp:lastModifiedBy>
  <cp:revision>2</cp:revision>
  <dcterms:created xsi:type="dcterms:W3CDTF">2016-02-14T06:20:24Z</dcterms:created>
  <dcterms:modified xsi:type="dcterms:W3CDTF">2016-02-14T11:05:21Z</dcterms:modified>
</cp:coreProperties>
</file>