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79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Love_is..._(&#1078;&#1077;&#1074;&#1072;&#1090;&#1077;&#1083;&#1100;&#1085;&#1072;&#1103;_&#1088;&#1077;&#1079;&#1080;&#1085;&#1082;&#1072;)" TargetMode="External"/><Relationship Id="rId2" Type="http://schemas.openxmlformats.org/officeDocument/2006/relationships/hyperlink" Target="https://ru.wikipedia.org/wiki/Love_is..._(&#1082;&#1086;&#1084;&#1080;&#1082;&#1089;&#1099;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2" r="4000" b="11790"/>
          <a:stretch/>
        </p:blipFill>
        <p:spPr bwMode="auto">
          <a:xfrm>
            <a:off x="0" y="1114926"/>
            <a:ext cx="9144000" cy="57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705" y="0"/>
            <a:ext cx="784246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 is … your English</a:t>
            </a:r>
            <a:endParaRPr lang="ru-RU" sz="4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497" y="4980563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961" y="830997"/>
            <a:ext cx="88388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Тезисы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исследовательской работе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8-11 классов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11" y="2348880"/>
            <a:ext cx="3092872" cy="44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9876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69093"/>
            <a:ext cx="3096344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rgbClr val="006600"/>
                </a:solidFill>
              </a:rPr>
              <a:t>Любовь — это готовить пасту, пока он готовит соус. Любовь — это пытаться понять его любимую музыку. Любовь — это иногда изумляться, что бы вы делали друг без друга. Знаменитые вкладыши самой популярной жвачки «</a:t>
            </a:r>
            <a:r>
              <a:rPr lang="ru-RU" sz="2400" b="1" dirty="0" err="1">
                <a:ln/>
                <a:solidFill>
                  <a:srgbClr val="006600"/>
                </a:solidFill>
              </a:rPr>
              <a:t>Love</a:t>
            </a:r>
            <a:r>
              <a:rPr lang="ru-RU" sz="2400" b="1" dirty="0">
                <a:ln/>
                <a:solidFill>
                  <a:srgbClr val="006600"/>
                </a:solidFill>
              </a:rPr>
              <a:t> </a:t>
            </a:r>
            <a:r>
              <a:rPr lang="ru-RU" sz="2400" b="1" dirty="0" err="1">
                <a:ln/>
                <a:solidFill>
                  <a:srgbClr val="006600"/>
                </a:solidFill>
              </a:rPr>
              <a:t>is</a:t>
            </a:r>
            <a:r>
              <a:rPr lang="ru-RU" sz="2400" b="1" dirty="0">
                <a:ln/>
                <a:solidFill>
                  <a:srgbClr val="006600"/>
                </a:solidFill>
              </a:rPr>
              <a:t>...» учили нас понимать, что же это все-таки такое — любовь. </a:t>
            </a:r>
          </a:p>
          <a:p>
            <a:pPr algn="ctr"/>
            <a:endParaRPr lang="ru-RU" sz="2400" b="1" dirty="0">
              <a:ln/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9905"/>
            <a:ext cx="2968997" cy="42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28" y="188639"/>
            <a:ext cx="3079238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3674" y="60302"/>
            <a:ext cx="309634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 ставшие теперь легендарными вкладыши «</a:t>
            </a:r>
            <a:r>
              <a:rPr lang="ru-RU" sz="2600" b="1" dirty="0" err="1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</a:t>
            </a:r>
            <a:r>
              <a:rPr lang="ru-RU" sz="26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ru-RU" sz="26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...» учили нас </a:t>
            </a:r>
            <a:r>
              <a:rPr lang="ru-RU" sz="2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только понимать</a:t>
            </a:r>
            <a:r>
              <a:rPr lang="ru-RU" sz="26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что же это все-таки такое — любовь. </a:t>
            </a:r>
            <a:r>
              <a:rPr lang="ru-RU" sz="2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непринужденно помогали нам развивать и совершенствовать наш английский, непринужденно обогащали наш английский словарь!</a:t>
            </a:r>
            <a:endParaRPr lang="ru-RU" sz="2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770" y="476672"/>
            <a:ext cx="30963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Love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...» сегодня не просто жевательная резинка, а культурное явление, знаковый продукт 90-х годов.</a:t>
            </a:r>
          </a:p>
          <a:p>
            <a:pPr algn="ctr"/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80320" cy="41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84479"/>
            <a:ext cx="3018656" cy="417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86" y="188640"/>
            <a:ext cx="321549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5204" y="764704"/>
            <a:ext cx="2926955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 подушечка </a:t>
            </a:r>
            <a:r>
              <a:rPr lang="ru-RU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Love</a:t>
            </a:r>
            <a:r>
              <a:rPr lang="ru-RU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r>
              <a:rPr lang="ru-RU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Ассорти способна перенести вас в мир детства, а история на вкладыше — подарить отличное настроение!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7250"/>
            <a:ext cx="3096344" cy="428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" y="76200"/>
            <a:ext cx="2987318" cy="40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20890"/>
            <a:ext cx="2956173" cy="411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9218" y="260648"/>
            <a:ext cx="3312368" cy="61247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ли толк от жевательной резинки? Это вопрос другой стороны медали. А наша сторона медали – используйте жвачку, вернее её вкладыши! 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совершенстования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вашего английского! 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16" y="2087314"/>
            <a:ext cx="3393728" cy="474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478" y="584974"/>
            <a:ext cx="850899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Enjoy Your Bubble Gum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Master your English!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65" y="2730204"/>
            <a:ext cx="24955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1" y="2730204"/>
            <a:ext cx="24669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ИСТОЧНИК 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https://ru.wikipedia.org/wiki/</a:t>
            </a:r>
            <a:r>
              <a:rPr lang="en-US" dirty="0" err="1">
                <a:hlinkClick r:id="rId2"/>
              </a:rPr>
              <a:t>Love_is</a:t>
            </a:r>
            <a:r>
              <a:rPr lang="en-US" dirty="0">
                <a:hlinkClick r:id="rId2"/>
              </a:rPr>
              <a:t>..._(</a:t>
            </a:r>
            <a:r>
              <a:rPr lang="ru-RU" dirty="0">
                <a:hlinkClick r:id="rId2"/>
              </a:rPr>
              <a:t>комиксы</a:t>
            </a:r>
            <a:r>
              <a:rPr lang="ru-RU" dirty="0" smtClean="0">
                <a:hlinkClick r:id="rId2"/>
              </a:rPr>
              <a:t>)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https://ru.wikipedia.org/wiki/</a:t>
            </a:r>
            <a:r>
              <a:rPr lang="en-US" dirty="0" err="1">
                <a:hlinkClick r:id="rId3"/>
              </a:rPr>
              <a:t>Love_is</a:t>
            </a:r>
            <a:r>
              <a:rPr lang="en-US" dirty="0">
                <a:hlinkClick r:id="rId3"/>
              </a:rPr>
              <a:t>..._(</a:t>
            </a:r>
            <a:r>
              <a:rPr lang="ru-RU" dirty="0" err="1">
                <a:hlinkClick r:id="rId3"/>
              </a:rPr>
              <a:t>жевательная_резинка</a:t>
            </a:r>
            <a:r>
              <a:rPr lang="ru-RU" dirty="0" smtClean="0">
                <a:hlinkClick r:id="rId3"/>
              </a:rPr>
              <a:t>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7119"/>
            <a:ext cx="3109278" cy="27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325324"/>
            <a:ext cx="5796136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3600" b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ru-RU" sz="36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is</a:t>
            </a:r>
            <a:r>
              <a:rPr lang="ru-RU" sz="36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… — турецкая жевательная резинка с вкладышами про любовь. Была популярна в России и СНГ в 1990-х годах, до сих пор производится в Турции и продается в том числе 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260648"/>
            <a:ext cx="3761656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Жевательная резинка имеет обёртку из двух цветов и содержит два вкуса, которые символизируют «любовь двух фруктов</a:t>
            </a: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». </a:t>
            </a:r>
          </a:p>
          <a:p>
            <a:pPr algn="r"/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Всего </a:t>
            </a:r>
            <a: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производится восемь комбинаций </a:t>
            </a: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вкусов.</a:t>
            </a:r>
            <a:endParaRPr lang="ru-RU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endParaRPr lang="ru-RU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7"/>
          <a:stretch/>
        </p:blipFill>
        <p:spPr bwMode="auto">
          <a:xfrm>
            <a:off x="-828600" y="0"/>
            <a:ext cx="8589879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461863"/>
            <a:ext cx="5724128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endParaRPr lang="ru-RU" sz="2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Банан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клубника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(голубая обёртка с белыми краями)</a:t>
            </a:r>
          </a:p>
          <a:p>
            <a:pPr algn="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Ананас и апельсин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(оранжевая обёртка с жёлтыми краями)</a:t>
            </a:r>
          </a:p>
          <a:p>
            <a:pPr algn="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Вишня и лимон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(малиновая или чёрная обёртка с жёлтыми краями)</a:t>
            </a:r>
          </a:p>
          <a:p>
            <a:pPr algn="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Перечная мята и ментол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(обёртка цвета морской волны с серебристыми краями)</a:t>
            </a:r>
          </a:p>
          <a:p>
            <a:pPr algn="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Яблоко и лимон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(салатовая обёртка с жёлтыми краями)</a:t>
            </a:r>
          </a:p>
          <a:p>
            <a:pPr algn="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Кокос и ананас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(жёлтая обёртка с салатовыми краями)</a:t>
            </a:r>
          </a:p>
          <a:p>
            <a:pPr algn="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Черешня и Лимон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(чёрная обёртка с жёлтыми краями)</a:t>
            </a:r>
          </a:p>
          <a:p>
            <a:pPr algn="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Шоколад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Дыня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(коричневая обертка с желтыми краями)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3251" y="46364"/>
            <a:ext cx="5982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Фруктово-Влюбленные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парочки образовались так: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1262" y="358364"/>
            <a:ext cx="3692946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вкладышах жевательной резинки были рисунки британского художника Билла </a:t>
            </a:r>
            <a:r>
              <a:rPr lang="ru-RU" sz="2800" b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Эспри</a:t>
            </a:r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отображающие различные проявления взаимоотношений мальчика и девочки и содержащие краткое юмористическое определение любви.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431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5717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631"/>
            <a:ext cx="3017684" cy="41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65" y="2636911"/>
            <a:ext cx="3027928" cy="422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17693"/>
            <a:ext cx="3384376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 — это оставить сообщение на его ветровом стекле.</a:t>
            </a:r>
          </a:p>
          <a:p>
            <a:pPr algn="ctr"/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 — это заразиться простудой от неё.</a:t>
            </a:r>
          </a:p>
          <a:p>
            <a:pPr algn="ctr"/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 — это язык, на котором говорят все сердца</a:t>
            </a: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Эти определения вначале появлялись только на английском языке, а затем стали появляться надписи на английском с переводом на русском языке. 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48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596"/>
            <a:ext cx="2970911" cy="420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" y="2677636"/>
            <a:ext cx="3025933" cy="415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17693"/>
            <a:ext cx="3528392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Художник Билл </a:t>
            </a:r>
            <a:r>
              <a:rPr lang="ru-RU" sz="2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Эспри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известный своим комиксом </a:t>
            </a:r>
            <a:r>
              <a:rPr lang="ru-RU" sz="2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..., не подозревал, что его рисунки поставляются вместе с турецкой жевательной резинкой «</a:t>
            </a:r>
            <a:r>
              <a:rPr lang="ru-RU" sz="2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…». Об этом он узнал только в 2008 году тогда, когда ему позвонил корреспондент журнала «Большой город», чтобы взять у него интервью как у автора картинок к вкладышам известной жвачки.</a:t>
            </a:r>
          </a:p>
        </p:txBody>
      </p:sp>
    </p:spTree>
    <p:extLst>
      <p:ext uri="{BB962C8B-B14F-4D97-AF65-F5344CB8AC3E}">
        <p14:creationId xmlns:p14="http://schemas.microsoft.com/office/powerpoint/2010/main" val="145420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7141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23612"/>
            <a:ext cx="3369171" cy="463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3427" y="116632"/>
            <a:ext cx="266429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Турецкая компания </a:t>
            </a: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Kent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Gıda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Mad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San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Tic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A.Ş. Производит эти легендарные жевательные вкусности в фантиках с картинками и незатейливыми текстами о том, что на самом деле есть любовь. 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69" y="188640"/>
            <a:ext cx="3009131" cy="443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" y="2924944"/>
            <a:ext cx="2847704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88640"/>
            <a:ext cx="34563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Эти жвачки или сейчас ещё конфеты с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достаточно широкой вкусовой гаммой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рассказывают 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благодаря бумажным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цветным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вкладкам, что любовь на самом деле — это прежде всего доброта, уважение, способность понять других.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582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2016-01-10T12:56:23Z</dcterms:created>
  <dcterms:modified xsi:type="dcterms:W3CDTF">2016-02-14T11:49:15Z</dcterms:modified>
</cp:coreProperties>
</file>