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s%3A%2F%2Fwww.colourbox.com%2Fpreview%2F14441406-healthy-lifestyle-frui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text=&#1082;&#1072;&#1088;&#1090;&#1080;&#1085;&#1082;&#1080;%20&#1089;&#1077;&#1085;&#1100;&#1086;&#1088;&#1099;%20&#1087;&#1086;&#1084;&#1080;&#1076;&#1086;&#1088;&#1099;%20&#1076;&#1083;&#1103;%20&#1076;&#1077;&#1090;&#1077;&#1081;&amp;img_url=http%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4441406-healthy-lifestyle-fruits-and-leaves-on-the-green-background-seamless-patte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0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404664"/>
            <a:ext cx="8712968" cy="6048672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8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FF0000"/>
                </a:solidFill>
                <a:latin typeface="Georgia" panose="02040502050405020303" pitchFamily="18" charset="0"/>
              </a:rPr>
              <a:t>Шаблон для презентации к занятиям по здоровому образу жизни </a:t>
            </a:r>
            <a:br>
              <a:rPr lang="ru-RU" sz="3200" i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«Овощи и фрукты –витаминные продукты»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338411"/>
            <a:ext cx="3992488" cy="154817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dirty="0">
                <a:solidFill>
                  <a:srgbClr val="FF0000"/>
                </a:solidFill>
                <a:latin typeface="Georgia" panose="02040502050405020303" pitchFamily="18" charset="0"/>
              </a:rPr>
              <a:t>Автор – составитель: Чубаева Наталья Николаевна, воспитатель группы продлённого дня, 1 квалификационной категории, МОУ «С(К)ОШИ №4,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28" y="3338411"/>
            <a:ext cx="345638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://marneysplace.tripod.com/food/tomato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93096"/>
            <a:ext cx="2304256" cy="185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93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4441406-healthy-lifestyle-fruits-and-leaves-on-the-green-background-seamless-patte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0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404664"/>
            <a:ext cx="8712968" cy="6048672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4441406-healthy-lifestyle-fruits-and-leaves-on-the-green-background-seamless-patte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0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404664"/>
            <a:ext cx="8712968" cy="6048672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23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4441406-healthy-lifestyle-fruits-and-leaves-on-the-green-background-seamless-patte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0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404664"/>
            <a:ext cx="8712968" cy="6048672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yandex.ru/images/search?img_url=https%3A%2F%2Fwww.colourbox.com%2Fpreview%2F14441406-healthy-lifestyle-fruits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https://yandex.ru/images/search?text=</a:t>
            </a:r>
            <a:r>
              <a:rPr lang="ru-RU" dirty="0">
                <a:hlinkClick r:id="rId4"/>
              </a:rPr>
              <a:t>картинки%20сеньоры%20помидоры%20для%20детей&amp;</a:t>
            </a:r>
            <a:r>
              <a:rPr lang="en-US" dirty="0" err="1">
                <a:hlinkClick r:id="rId4"/>
              </a:rPr>
              <a:t>img_url</a:t>
            </a:r>
            <a:r>
              <a:rPr lang="en-US" dirty="0">
                <a:hlinkClick r:id="rId4"/>
              </a:rPr>
              <a:t>=http</a:t>
            </a:r>
            <a:r>
              <a:rPr lang="en-US" dirty="0" smtClean="0">
                <a:hlinkClick r:id="rId4"/>
              </a:rPr>
              <a:t>%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589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здоровому образу жизни  «Овощи и фрукты –витаминные продукты»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занятиям по здоровому образу жизни  «Овощи и фрукты –витаминные продукты»</dc:title>
  <dc:creator>user</dc:creator>
  <cp:lastModifiedBy>user</cp:lastModifiedBy>
  <cp:revision>3</cp:revision>
  <dcterms:created xsi:type="dcterms:W3CDTF">2016-02-14T12:30:09Z</dcterms:created>
  <dcterms:modified xsi:type="dcterms:W3CDTF">2016-02-14T13:03:21Z</dcterms:modified>
</cp:coreProperties>
</file>