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img_url=http%3A%2F%2Fs56.radikal.ru%2Fi154%2F1004%2F3c%2Ffd5dd4be91f0.jpg&amp;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yandex.ru/images/search?text=&#1082;&#1072;&#1088;&#1090;&#1080;&#1085;&#1082;&#1080;%20&#1076;&#1086;&#1082;&#1090;&#1086;&#1088;%20&#1087;&#1080;&#1083;&#1102;&#1083;&#1100;&#1082;&#1080;&#1085;&amp;img_url=http%3A%2F%2Ffunforkids.ru%2Fpictures%2Fneznaika%2Fneznaika0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age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9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160239"/>
          </a:xfrm>
        </p:spPr>
        <p:txBody>
          <a:bodyPr>
            <a:noAutofit/>
          </a:bodyPr>
          <a:lstStyle/>
          <a:p>
            <a:r>
              <a:rPr lang="ru-RU" sz="3200" i="1" dirty="0">
                <a:solidFill>
                  <a:srgbClr val="0070C0"/>
                </a:solidFill>
                <a:latin typeface="Georgia" panose="02040502050405020303" pitchFamily="18" charset="0"/>
              </a:rPr>
              <a:t>Шаблон для презентации к занятиям по здоровому образу жизни </a:t>
            </a:r>
            <a:br>
              <a:rPr lang="ru-RU" sz="3200" i="1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«Помните, детки, таблетки - не конфетки»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924944"/>
            <a:ext cx="3714924" cy="2016224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  <a:t>Автор – составитель: Чубаева Наталья Николаевна, воспитатель группы продлённого дня, 1 квалификационной категории, МОУ «С(К)ОШИ №4, города Магнитогорска, Челябинской области, 2016 год</a:t>
            </a:r>
          </a:p>
          <a:p>
            <a:pPr algn="l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2636912"/>
            <a:ext cx="2592288" cy="42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71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age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861048"/>
            <a:ext cx="1872208" cy="286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996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age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05064"/>
            <a:ext cx="1619672" cy="281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051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age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Источники</a:t>
            </a:r>
            <a:endParaRPr lang="ru-RU" b="1" i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https://yandex.ru/images/search?img_url=http%3A%2F%2Fs56.radikal.ru%2Fi154%2F1004%2F3c%2Ffd5dd4be91f0.jpg</a:t>
            </a:r>
            <a:r>
              <a:rPr lang="en-US" dirty="0" smtClean="0">
                <a:hlinkClick r:id="rId3"/>
              </a:rPr>
              <a:t>&amp;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https://yandex.ru/images/search?text=</a:t>
            </a:r>
            <a:r>
              <a:rPr lang="ru-RU" dirty="0">
                <a:hlinkClick r:id="rId4"/>
              </a:rPr>
              <a:t>картинки%20доктор%20пилюлькин&amp;</a:t>
            </a:r>
            <a:r>
              <a:rPr lang="en-US" dirty="0" err="1" smtClean="0">
                <a:hlinkClick r:id="rId4"/>
              </a:rPr>
              <a:t>img_url</a:t>
            </a:r>
            <a:r>
              <a:rPr lang="en-US" dirty="0" smtClean="0">
                <a:hlinkClick r:id="rId4"/>
              </a:rPr>
              <a:t>=http%3A%2F%2Ffunforkids.ru%2Fpictures%2Fneznaika%2Fneznaika07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77072"/>
            <a:ext cx="1584176" cy="265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8994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50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Шаблон для презентации к занятиям по здоровому образу жизни  «Помните, детки, таблетки - не конфетки»</vt:lpstr>
      <vt:lpstr>Презентация PowerPoint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презентации к занятиям по здоровому образу жизни  «Помните, детки, таблетки не конфетки»</dc:title>
  <dc:creator>user</dc:creator>
  <cp:lastModifiedBy>user</cp:lastModifiedBy>
  <cp:revision>5</cp:revision>
  <dcterms:created xsi:type="dcterms:W3CDTF">2016-02-14T13:11:53Z</dcterms:created>
  <dcterms:modified xsi:type="dcterms:W3CDTF">2016-02-14T13:39:32Z</dcterms:modified>
</cp:coreProperties>
</file>