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ndex.ru/images/search?img_url=http%3A%2F%2F365psd.com%2Fimages%2Fpreviews%2Ffae%2Fabstract" TargetMode="External"/><Relationship Id="rId4" Type="http://schemas.openxmlformats.org/officeDocument/2006/relationships/hyperlink" Target="https://yandex.ru/images/search?text=&#1082;&#1072;&#1088;&#1090;&#1080;&#1085;&#1082;&#1080;%20&#1076;&#1086;&#1082;&#1090;&#1086;&#1088;%20&#1087;&#1080;&#1083;&#1102;&#1083;&#1100;&#1082;&#1080;&#1085;&amp;img_url=http%3A%2F%2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8271_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7"/>
            <a:ext cx="8568952" cy="1728191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CC0066"/>
                </a:solidFill>
                <a:latin typeface="Georgia" panose="02040502050405020303" pitchFamily="18" charset="0"/>
              </a:rPr>
              <a:t>Шаблон для презентации к занятиям по здоровому образу жизни </a:t>
            </a:r>
            <a:br>
              <a:rPr lang="ru-RU" sz="3200" i="1" dirty="0">
                <a:solidFill>
                  <a:srgbClr val="CC0066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CC0066"/>
                </a:solidFill>
                <a:latin typeface="Georgia" panose="02040502050405020303" pitchFamily="18" charset="0"/>
              </a:rPr>
              <a:t>«Советы от Доктора Айболита»</a:t>
            </a:r>
            <a:endParaRPr lang="ru-RU" sz="3200" dirty="0">
              <a:solidFill>
                <a:srgbClr val="CC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429000"/>
            <a:ext cx="4032448" cy="194421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>
                <a:solidFill>
                  <a:srgbClr val="CC0066"/>
                </a:solidFill>
                <a:latin typeface="Georgia" panose="02040502050405020303" pitchFamily="18" charset="0"/>
              </a:rPr>
              <a:t>Автор – составитель: Чубаева Наталья Николаевна, воспитатель группы продлённого дня, 1 квалификационной категории, МОУ «С(К)ОШИ №4, города Магнитогорска, Челябинской области, 2016 год</a:t>
            </a:r>
          </a:p>
          <a:p>
            <a:pPr algn="l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3744416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3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8271_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221088"/>
            <a:ext cx="2794000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268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8271_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" y="4581128"/>
            <a:ext cx="2073920" cy="196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45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8271_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C0066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CC0066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2181913" cy="1891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5576" y="1340768"/>
            <a:ext cx="806489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4"/>
              </a:rPr>
              <a:t>https://yandex.ru/images/search?text=</a:t>
            </a:r>
            <a:r>
              <a:rPr lang="ru-RU" sz="2800" dirty="0">
                <a:hlinkClick r:id="rId4"/>
              </a:rPr>
              <a:t>картинки%20доктор%20пилюлькин&amp;</a:t>
            </a:r>
            <a:r>
              <a:rPr lang="en-US" sz="2800" dirty="0" err="1" smtClean="0">
                <a:hlinkClick r:id="rId4"/>
              </a:rPr>
              <a:t>img_url</a:t>
            </a:r>
            <a:r>
              <a:rPr lang="en-US" sz="2800" dirty="0" smtClean="0">
                <a:hlinkClick r:id="rId4"/>
              </a:rPr>
              <a:t>=http%3A%2F%2</a:t>
            </a:r>
            <a:endParaRPr lang="ru-RU" sz="2800" dirty="0" smtClean="0"/>
          </a:p>
          <a:p>
            <a:r>
              <a:rPr lang="en-US" sz="2800" dirty="0">
                <a:hlinkClick r:id="rId5"/>
              </a:rPr>
              <a:t>https://</a:t>
            </a:r>
            <a:r>
              <a:rPr lang="en-US" sz="2800" dirty="0" smtClean="0">
                <a:hlinkClick r:id="rId5"/>
              </a:rPr>
              <a:t>yandex.ru/images/search?img_url=http%3A%2F%2F365psd.com%2Fimages%2Fpreviews%2Ffae%2Fabstract</a:t>
            </a:r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088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занятиям по здоровому образу жизни  «Советы от Доктора Айболита»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занятиям по здоровому образу жизни  «Советы от Доктора Айболита»</dc:title>
  <dc:creator>user</dc:creator>
  <cp:lastModifiedBy>user</cp:lastModifiedBy>
  <cp:revision>3</cp:revision>
  <dcterms:created xsi:type="dcterms:W3CDTF">2016-02-14T13:41:02Z</dcterms:created>
  <dcterms:modified xsi:type="dcterms:W3CDTF">2016-02-14T13:55:50Z</dcterms:modified>
</cp:coreProperties>
</file>