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7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8000"/>
    <a:srgbClr val="6600CC"/>
    <a:srgbClr val="66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elebrationalacarte.com/wp-content/uploads/2015/06/Avocado-logo-800X800.png" TargetMode="External"/><Relationship Id="rId3" Type="http://schemas.openxmlformats.org/officeDocument/2006/relationships/hyperlink" Target="http://s19.rimg.info/8da38ce54c67c9d32191b934f37a6357.gif" TargetMode="External"/><Relationship Id="rId7" Type="http://schemas.openxmlformats.org/officeDocument/2006/relationships/hyperlink" Target="http://dni-rebenka.ru/wp-content/uploads/2014/10/babka61.png" TargetMode="External"/><Relationship Id="rId2" Type="http://schemas.openxmlformats.org/officeDocument/2006/relationships/hyperlink" Target="http://img-fotki.yandex.ru/get/6711/121447594.5b8/0_105962_eee37a98_X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2.bp.blogspot.com/-kSZWDFM7d2Y/VeVMJjMm_CI/AAAAAAAAP7c/M8ogHDY7cl8/s1600/%25D0%2590%25D0%25BD%25D1%258E%25D1%2582%25D0%25BA%25D0%25B0%2B%25281%2529.png" TargetMode="External"/><Relationship Id="rId5" Type="http://schemas.openxmlformats.org/officeDocument/2006/relationships/hyperlink" Target="http://ejka.ru/uploads/images/b/c/9/2/678/2e456cda7a.png" TargetMode="External"/><Relationship Id="rId4" Type="http://schemas.openxmlformats.org/officeDocument/2006/relationships/hyperlink" Target="http://img-fotki.yandex.ru/get/5605/svetlera.3d/0_506df_98ab5f4a_XXX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853" y="0"/>
            <a:ext cx="8238154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Репка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имени Авокадо</a:t>
            </a:r>
            <a:endParaRPr lang="ru-RU" sz="6000" b="1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19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576" y="2132856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Американо-испанская версия русской народной сказки</a:t>
            </a:r>
          </a:p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3-11 классов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://www.chitalnya.ru/upload/687/373296450823545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2" y="3552825"/>
            <a:ext cx="3333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75576" y="5519172"/>
            <a:ext cx="2036723" cy="12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mily-child.ru/wp-content/uploads/2014/11/%D0%A0%D0%B5%D0%BF%D0%BA%D0%B0.-%D0%A0%D1%83%D1%81%D1%81%D0%BA%D0%B0%D1%8F-%D0%BD%D0%B0%D1%80%D0%BE%D0%B4%D0%BD%D0%B0%D1%8F-%D1%81%D0%BA%D0%B0%D0%B7%D0%BA%D0%B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5714" y="260648"/>
            <a:ext cx="7020781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первого же раза</a:t>
            </a:r>
          </a:p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Авокадо выдернули сразу.</a:t>
            </a:r>
          </a:p>
          <a:p>
            <a:endParaRPr lang="ru-RU" sz="4000" b="1" spc="50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4571999" y="4581128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1.bp.blogspot.com/-iAQugZlQM0E/U8abegD6ItI/AAAAAAAABjo/ZAQdZv-bhqA/s1600/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3" l="9328" r="89552">
                        <a14:backgroundMark x1="77612" y1="56439" x2="67910" y2="60227"/>
                        <a14:backgroundMark x1="59701" y1="59470" x2="59328" y2="58712"/>
                        <a14:backgroundMark x1="85075" y1="39394" x2="83955" y2="4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86" y="3933056"/>
            <a:ext cx="4316116" cy="42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958" cy="69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3751" y="0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spc="50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зарубите себе на носу:</a:t>
            </a:r>
          </a:p>
          <a:p>
            <a:pPr lvl="0"/>
            <a:r>
              <a:rPr lang="ru-RU" sz="4400" b="1" spc="50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 и сотрудничество</a:t>
            </a:r>
          </a:p>
          <a:p>
            <a:pPr lvl="0"/>
            <a:r>
              <a:rPr lang="ru-RU" sz="4400" b="1" spc="50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Везде вас спасут.</a:t>
            </a:r>
            <a:endParaRPr lang="ru-RU" sz="4400" b="1" spc="50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2945505" y="2385871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957031"/>
            <a:ext cx="2267744" cy="23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0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vocadoathens.com/img/avocado-logo-mob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6" y="548680"/>
            <a:ext cx="7416824" cy="59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6028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</a:t>
            </a:r>
          </a:p>
          <a:p>
            <a:endParaRPr lang="ru-RU" dirty="0"/>
          </a:p>
          <a:p>
            <a:r>
              <a:rPr lang="ru-RU" dirty="0" smtClean="0"/>
              <a:t>Автор данной сказочной поэмы – Н.В. </a:t>
            </a:r>
            <a:r>
              <a:rPr lang="ru-RU" dirty="0" err="1" smtClean="0"/>
              <a:t>Кичий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Опубликовано  в газете «Последний звонок», №1, 2016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178" y="2132856"/>
            <a:ext cx="9018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img-fotki.yandex.ru/get/6711/121447594.5b8/0_105962_eee37a98_XL.jpg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s19.rimg.info/8da38ce54c67c9d32191b934f37a6357.gif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img-fotki.yandex.ru/get/5605/svetlera.3d/0_506df_98ab5f4a_XXXL.jpg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ejka.ru/uploads/images/b/c/9/2/678/2e456cda7a.png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http://2.bp.blogspot.com/-kSZWDFM7d2Y/VeVMJjMm_CI/AAAAAAAAP7c/M8ogHDY7cl8/s1600/%</a:t>
            </a:r>
            <a:r>
              <a:rPr lang="en-US" dirty="0" smtClean="0">
                <a:hlinkClick r:id="rId6"/>
              </a:rPr>
              <a:t>25D0%2590%25D0%25BD%25D1%258E%25D1%2582%25D0%25BA%25D0%25B0%2B%25281%2529.png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dni-rebenka.ru/wp-content/uploads/2014/10/babka61.png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celebrationalacarte.com/wp-content/uploads/2015/06/Avocado-logo-800X800.png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ntent.foto.mail.ru/mail/rybyantsev/_blogs/i-23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1662418"/>
            <a:ext cx="9038446" cy="52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5090"/>
            <a:ext cx="7200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Посадил дед Педро авокадо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ухаживал за ним как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3203848" y="4272464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6400/32070366.46/0_75108_2d3ebdd2_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r="2950"/>
          <a:stretch/>
        </p:blipFill>
        <p:spPr bwMode="auto">
          <a:xfrm>
            <a:off x="-26186" y="1436857"/>
            <a:ext cx="9172394" cy="56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605136" y="4581128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670" y="188640"/>
            <a:ext cx="76736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Появится сорняк – удалял,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Одолеет засуха – поливал. 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Авокадо рос, рос и огромный стал.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9560"/>
            <a:ext cx="856895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пора пришла, и созрел авокадо.</a:t>
            </a:r>
          </a:p>
          <a:p>
            <a:pPr>
              <a:lnSpc>
                <a:spcPct val="150000"/>
              </a:lnSpc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грядки в закрома убирать его надо.</a:t>
            </a:r>
          </a:p>
          <a:p>
            <a:pPr>
              <a:lnSpc>
                <a:spcPct val="150000"/>
              </a:lnSpc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 надорвался тянуть фрукт из земли.</a:t>
            </a:r>
          </a:p>
          <a:p>
            <a:pPr>
              <a:lnSpc>
                <a:spcPct val="150000"/>
              </a:lnSpc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Тянет, потянет. Упал. Силы подвели.</a:t>
            </a:r>
          </a:p>
        </p:txBody>
      </p:sp>
      <p:pic>
        <p:nvPicPr>
          <p:cNvPr id="3" name="Picture 2" descr="http://img-fotki.yandex.ru/get/6417/102699435.7bf/0_9b054_d886c76c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1"/>
          <a:stretch/>
        </p:blipFill>
        <p:spPr bwMode="auto">
          <a:xfrm>
            <a:off x="5603268" y="2045442"/>
            <a:ext cx="351852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81" y="4097457"/>
            <a:ext cx="2592288" cy="26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994248" y="4826570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605136" y="4867469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136904" cy="29706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Позвал дед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Кончиту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Бабку,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помогла авокадо вытянуть с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грядки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Тянут, потянут, но сила мала – 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Внучку Джулию старуха позвала.</a:t>
            </a:r>
          </a:p>
        </p:txBody>
      </p:sp>
      <p:pic>
        <p:nvPicPr>
          <p:cNvPr id="1028" name="Picture 4" descr="http://dni-rebenka.ru/wp-content/uploads/2014/10/babka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9744"/>
            <a:ext cx="2950840" cy="46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56" y="4020217"/>
            <a:ext cx="274976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691680" y="4864402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74"/>
            <a:ext cx="835292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Джулия к деду и бабке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Помогать фрукт тянуть с грядки.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Тянут, потянут, но сила мала,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Собаку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Коштанцию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Джулия позвала.</a:t>
            </a:r>
          </a:p>
        </p:txBody>
      </p:sp>
      <p:pic>
        <p:nvPicPr>
          <p:cNvPr id="5122" name="Picture 2" descr="http://2.bp.blogspot.com/-kSZWDFM7d2Y/VeVMJjMm_CI/AAAAAAAAP7c/M8ogHDY7cl8/s1600/%25D0%2590%25D0%25BD%25D1%258E%25D1%2582%25D0%25BA%25D0%25B0%2B%25281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1144" y="1700808"/>
            <a:ext cx="3132856" cy="53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09696"/>
            <a:ext cx="3132348" cy="34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875547" y="4901531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534" y="188640"/>
            <a:ext cx="8432921" cy="29706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Прибежала собака на подмогу.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Тянут, потянут, вытянуть не могут.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Умная мысль тут собаке пришла – 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Мурьетту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она позвала.</a:t>
            </a:r>
          </a:p>
        </p:txBody>
      </p:sp>
      <p:pic>
        <p:nvPicPr>
          <p:cNvPr id="6146" name="Picture 2" descr="http://ejka.ru/uploads/images/b/c/9/2/678/2e456cda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189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" y="3520778"/>
            <a:ext cx="3331822" cy="33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946448" y="4862307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98" y="0"/>
            <a:ext cx="8638935" cy="29706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и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Мурьетта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кошка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Тоже помогла немножко.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напрасно приложение труда – 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тянется авокадо ни туда, ни сюда.</a:t>
            </a:r>
          </a:p>
        </p:txBody>
      </p:sp>
      <p:pic>
        <p:nvPicPr>
          <p:cNvPr id="7170" name="Picture 2" descr="http://img-fotki.yandex.ru/get/5605/svetlera.3d/0_506df_98ab5f4a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25" y="2564904"/>
            <a:ext cx="2998402" cy="4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10861"/>
            <a:ext cx="3545160" cy="34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elebrationalacarte.com/wp-content/uploads/2015/06/Avocado-logo-800X800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1"/>
          <a:stretch/>
        </p:blipFill>
        <p:spPr bwMode="auto">
          <a:xfrm>
            <a:off x="1907704" y="4803289"/>
            <a:ext cx="3197424" cy="19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208912" cy="37093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Уже и силы их покидают,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 донимает, пот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выстыпает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тут мышка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Пепечитта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помощь прибегает.</a:t>
            </a:r>
          </a:p>
          <a:p>
            <a:pPr>
              <a:lnSpc>
                <a:spcPct val="150000"/>
              </a:lnSpc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s19.rimg.info/8da38ce54c67c9d32191b934f37a63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921707"/>
            <a:ext cx="2429645" cy="2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.istockimg.com/file_thumbview_approve/6003474/3/stock-illustration-6003474-cartoon-avocado-in-full-col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12289"/>
            <a:ext cx="3352655" cy="34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2016-02-14T14:35:27Z</dcterms:modified>
</cp:coreProperties>
</file>