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hqtexture.com%2Fuploads%2Fposts%2F2012-04%2F1333648401-444819-childish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riroda_dlja_detskogo_fotoshopa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88232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00B050"/>
                </a:solidFill>
                <a:latin typeface="Georgia" panose="02040502050405020303" pitchFamily="18" charset="0"/>
              </a:rPr>
              <a:t>Шаблон для презентации к занятиям по здоровому образу жизни </a:t>
            </a:r>
            <a:br>
              <a:rPr lang="ru-RU" sz="2800" i="1" dirty="0">
                <a:solidFill>
                  <a:srgbClr val="00B050"/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«Здоровое поколение выбирает здоровый образ жизни»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3968" y="2420888"/>
            <a:ext cx="4464496" cy="187220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>
                <a:solidFill>
                  <a:srgbClr val="00B05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мы-за-зож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417646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riroda_dlja_detskogo_fotoshopa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4401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2996952"/>
            <a:ext cx="3816424" cy="20162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ownloads\мы-за-зож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417646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29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riroda_dlja_detskogo_fotoshopa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ownloads\мы-за-зож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417646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43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riroda_dlja_detskogo_fotoshopa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B05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https://yandex.ru/images/search?img_url=http%3A%2F%2Fhqtexture.com%2Fuploads%2Fposts%2F2012-04%2F1333648401-444819-childish</a:t>
            </a:r>
            <a:r>
              <a:rPr lang="en-US" dirty="0" smtClean="0">
                <a:hlinkClick r:id="rId3"/>
              </a:rPr>
              <a:t>_</a:t>
            </a:r>
            <a:endParaRPr lang="ru-RU" smtClean="0"/>
          </a:p>
          <a:p>
            <a:endParaRPr lang="ru-RU"/>
          </a:p>
        </p:txBody>
      </p:sp>
      <p:pic>
        <p:nvPicPr>
          <p:cNvPr id="1027" name="Picture 3" descr="C:\Users\user\Downloads\мы-за-зож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417646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9848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здоровому образу жизни  «Здоровое поколение выбирает здоровый образ жизни»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2016-02-14T14:40:13Z</dcterms:created>
  <dcterms:modified xsi:type="dcterms:W3CDTF">2016-02-14T15:20:48Z</dcterms:modified>
</cp:coreProperties>
</file>