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82;&#1072;&#1088;&#1090;&#1080;&#1085;&#1082;&#1080;%20&#1060;&#1086;&#1085;&#1099;%20&#1078;&#1077;&#1084;&#1095;&#1091;&#1078;&#1080;&#1085;&#1099;%20&#1079;&#1076;&#1086;&#1088;&#1086;&#1074;&#1100;&#1103;&amp;img_ur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dex.ru/images/search?source=wiz&amp;img_url=http%3A%2F%2F900igr.net%2Fdatai%2Ffizkultura%2FZdorovye-ljudi%2F0001-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872207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0070C0"/>
                </a:solidFill>
                <a:latin typeface="Georgia" panose="02040502050405020303" pitchFamily="18" charset="0"/>
              </a:rPr>
              <a:t>Шаблон для презентации к занятиям по здоровому образу жизни </a:t>
            </a:r>
            <a:br>
              <a:rPr lang="ru-RU" sz="3200" i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«Жемчужины здоровья»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886200"/>
            <a:ext cx="4824536" cy="220709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</a:rPr>
              <a:t>Автор – составитель: Чубаева Наталья Николаевна, воспитатель группы продлённого дня, 1 квалификационной категории, МОУ «С(К)ОШИ №4,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2417762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87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12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35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https://yandex.ru/images/search?text=</a:t>
            </a:r>
            <a:r>
              <a:rPr lang="ru-RU" dirty="0">
                <a:hlinkClick r:id="rId3"/>
              </a:rPr>
              <a:t>картинки%20Фоны%20жемчужины%20здоровья&amp;</a:t>
            </a:r>
            <a:r>
              <a:rPr lang="en-US" dirty="0" err="1" smtClean="0">
                <a:hlinkClick r:id="rId3"/>
              </a:rPr>
              <a:t>img_url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yandex.ru/images/search?source=wiz&amp;img_url=http%3A%2F%2F900igr.net%2Fdatai%2Ffizkultura%2FZdorovye-ljudi%2F0001-002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479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занятиям по здоровому образу жизни  «Жемчужины здоровья»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занятиям по здоровому образу жизни  «Жемчужины здоровья»</dc:title>
  <dc:creator>user</dc:creator>
  <cp:lastModifiedBy>user</cp:lastModifiedBy>
  <cp:revision>1</cp:revision>
  <dcterms:created xsi:type="dcterms:W3CDTF">2016-02-14T16:23:59Z</dcterms:created>
  <dcterms:modified xsi:type="dcterms:W3CDTF">2016-02-14T16:34:28Z</dcterms:modified>
</cp:coreProperties>
</file>