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80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7" d="100"/>
          <a:sy n="57" d="100"/>
        </p:scale>
        <p:origin x="-142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ristcenteredmall.com/stores/art/duncan/duncanbiography.htm" TargetMode="External"/><Relationship Id="rId2" Type="http://schemas.openxmlformats.org/officeDocument/2006/relationships/hyperlink" Target="http://www.trailsidegalleries.com/exhibitions/coast-to-country-robert-dunca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ormonwiki.com/Robert_Duncan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7"/>
          <a:stretch/>
        </p:blipFill>
        <p:spPr bwMode="auto">
          <a:xfrm>
            <a:off x="-32076" y="0"/>
            <a:ext cx="92065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1244" y="20649"/>
            <a:ext cx="48007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1905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Country Beauty</a:t>
            </a:r>
          </a:p>
          <a:p>
            <a:r>
              <a:rPr lang="en-US" sz="4000" b="1" dirty="0" smtClean="0">
                <a:ln w="1905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by </a:t>
            </a:r>
          </a:p>
          <a:p>
            <a:r>
              <a:rPr lang="en-US" sz="4000" b="1" dirty="0" smtClean="0">
                <a:ln w="1905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Robert Duncan</a:t>
            </a:r>
            <a:endParaRPr lang="ru-RU" sz="4000" b="1" dirty="0">
              <a:ln w="1905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" y="4512100"/>
            <a:ext cx="8856685" cy="23698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ru-RU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2076" y="2204864"/>
            <a:ext cx="8838828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Art </a:t>
            </a:r>
          </a:p>
          <a:p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Gallery </a:t>
            </a:r>
          </a:p>
          <a:p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for 7-11 </a:t>
            </a:r>
          </a:p>
          <a:p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Formers</a:t>
            </a:r>
            <a:endParaRPr lang="ru-RU" sz="32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9"/>
          <a:stretch/>
        </p:blipFill>
        <p:spPr bwMode="auto">
          <a:xfrm>
            <a:off x="0" y="0"/>
            <a:ext cx="91611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4221" y="1844824"/>
            <a:ext cx="2286000" cy="48320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For over thirty years, he has shown his original paintings with Trailside Galleries in Scottsdale, Arizona, and Jackson, Wyoming.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7"/>
          <a:stretch/>
        </p:blipFill>
        <p:spPr bwMode="auto">
          <a:xfrm>
            <a:off x="0" y="200"/>
            <a:ext cx="9211192" cy="68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1840" y="116632"/>
            <a:ext cx="6003812" cy="31085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He has been invited to numerous shows around the United States, including the Masters of the American West Exhibition at the Autry </a:t>
            </a:r>
            <a:endParaRPr lang="en-US" sz="2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r"/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National </a:t>
            </a:r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Center, and the Great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American Artists </a:t>
            </a:r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Show </a:t>
            </a:r>
            <a:endParaRPr lang="en-US" sz="2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r"/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 </a:t>
            </a:r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Cincinnati.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6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4572000" cy="206210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For many years, New York Graphic Society in New York City carried Duncan’s prints and posters.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6" y="-6732"/>
            <a:ext cx="9187362" cy="686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9024" y="5030973"/>
            <a:ext cx="8784976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Seeking more control over his work, </a:t>
            </a:r>
            <a:endParaRPr lang="en-US" sz="2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he </a:t>
            </a:r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created Robert Duncan Studios, which publishes and distributes his art, including limited edition prints, posters, art cards, and calendars.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 bwMode="auto">
          <a:xfrm>
            <a:off x="0" y="0"/>
            <a:ext cx="9429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5589240"/>
            <a:ext cx="8496944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 1982, Robert Duncan was elected to membership </a:t>
            </a:r>
            <a:endParaRPr lang="en-US" sz="2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 </a:t>
            </a:r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Cowboy Artists of America.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7"/>
          <a:stretch/>
        </p:blipFill>
        <p:spPr bwMode="auto">
          <a:xfrm>
            <a:off x="-1" y="0"/>
            <a:ext cx="917142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7864" y="4941168"/>
            <a:ext cx="5580112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In 1987, he resigned from the CAA to devote more time to painting the things closest to him - his family and the rural lifestyle.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2919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5472608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He lives with his wife, Linda and their six children in the little town of Midway in Northern Utah.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www.seoclerks.com/files/user/images/thank%20you(1)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https://www.seoclerks.com/files/user/images/thank%20you(1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606026"/>
            <a:ext cx="7935664" cy="259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1\Desktop\галерея 3\кинолента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20688"/>
            <a:ext cx="4513108" cy="242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52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105835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www.trailsidegalleries.com/exhibitions/coast-to-country-robert-duncan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www.christcenteredmall.com/stores/art/duncan/duncanbiography.htm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www.mormonwiki.com/Robert_Duncan</a:t>
            </a:r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6"/>
          <a:stretch/>
        </p:blipFill>
        <p:spPr bwMode="auto">
          <a:xfrm>
            <a:off x="-1" y="0"/>
            <a:ext cx="91764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0016"/>
            <a:ext cx="5256584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Robert Duncan is an American West artist. </a:t>
            </a:r>
            <a:endParaRPr lang="ru-RU" sz="44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198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709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078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775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4811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1"/>
          <a:stretch/>
        </p:blipFill>
        <p:spPr bwMode="auto">
          <a:xfrm>
            <a:off x="0" y="0"/>
            <a:ext cx="923545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06" y="4509120"/>
            <a:ext cx="5623229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Duncan was born in Salt Lake City in 1952, one of ten children. He spent idyllic summers in Wyoming, helping his grandparents on their 10,000-acre cattle ranch.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90" y="-34570"/>
            <a:ext cx="9170157" cy="689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6252" y="4973088"/>
            <a:ext cx="5328592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Green River, which ran through their property, and the surrounding open country fostered his love for rural living. 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0" r="1291"/>
          <a:stretch/>
        </p:blipFill>
        <p:spPr bwMode="auto">
          <a:xfrm>
            <a:off x="0" y="-526"/>
            <a:ext cx="9144000" cy="685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543111"/>
            <a:ext cx="3960440" cy="31085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He started drawing constantly at age five. </a:t>
            </a:r>
            <a:endParaRPr lang="en-US" sz="2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His </a:t>
            </a:r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grandmother gave him his first set of paints when he was eleven and paid for three oil painting lessons.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3"/>
          <a:stretch/>
        </p:blipFill>
        <p:spPr bwMode="auto">
          <a:xfrm>
            <a:off x="0" y="-31886"/>
            <a:ext cx="9144000" cy="688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636912"/>
            <a:ext cx="3744416" cy="403187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Duncan studied art at the University of Utah and worked as a commercial artist until he decided to devote his career to the fine art of the American West.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40152" y="116632"/>
            <a:ext cx="3059832" cy="44012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At age 29, Duncan was elected into the prestigious Cowboy Artists of America. He won two silver medals in their annual exhibition at the Phoenix Art Museum. 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6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2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36069" y="260648"/>
            <a:ext cx="4572000" cy="267765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After over five years with this organization, he resigned so he could devote more time to painting family, friends, and the countryside of the Heber Valley in Utah.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16632"/>
            <a:ext cx="7569508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He paints rural settings throughout the U.S.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412</Words>
  <Application>Microsoft Office PowerPoint</Application>
  <PresentationFormat>Экран (4:3)</PresentationFormat>
  <Paragraphs>37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15</cp:revision>
  <dcterms:created xsi:type="dcterms:W3CDTF">2016-01-10T12:56:23Z</dcterms:created>
  <dcterms:modified xsi:type="dcterms:W3CDTF">2016-02-14T18:01:07Z</dcterms:modified>
</cp:coreProperties>
</file>