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142985"/>
            <a:ext cx="8458200" cy="1214445"/>
          </a:xfrm>
        </p:spPr>
        <p:txBody>
          <a:bodyPr/>
          <a:lstStyle/>
          <a:p>
            <a:pPr algn="ctr"/>
            <a:r>
              <a:rPr lang="ru-RU" dirty="0" smtClean="0"/>
              <a:t>Расстояние между точками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4143380"/>
            <a:ext cx="5357850" cy="154227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Презентацию подготовила: Трескина Татьяна, ученица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10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«А» класса МБОУ СШ №1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г. Архангельска Архангельской области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Руководитель: Куприянович Марина Олеговна, учитель математики высшей категории МБОУ СШ № 1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г. Архангельска Архангельской области, 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2016 год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4258816" cy="17281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/>
              <a:t>Длина </a:t>
            </a:r>
            <a:r>
              <a:rPr lang="ru-RU" b="1" i="1" dirty="0" smtClean="0"/>
              <a:t>отрезка- </a:t>
            </a:r>
            <a:r>
              <a:rPr lang="ru-RU" dirty="0" smtClean="0"/>
              <a:t>расстояние между двумя точками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6372200" y="1124744"/>
            <a:ext cx="0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372200" y="3356992"/>
            <a:ext cx="2619400" cy="83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076056" y="3356992"/>
            <a:ext cx="1296144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084168" y="314096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604448" y="3501008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472514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908720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3789040"/>
            <a:ext cx="4892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r>
              <a:rPr lang="en-US" baseline="30000" dirty="0" smtClean="0"/>
              <a:t>”</a:t>
            </a:r>
            <a:r>
              <a:rPr lang="en-US" baseline="-25000" dirty="0" smtClean="0"/>
              <a:t>2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236296" y="1196752"/>
            <a:ext cx="40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</a:t>
            </a:r>
            <a:r>
              <a:rPr lang="en-US" baseline="-25000" dirty="0" smtClean="0"/>
              <a:t>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452320" y="4077072"/>
            <a:ext cx="468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r>
              <a:rPr lang="en-US" baseline="30000" dirty="0" smtClean="0"/>
              <a:t>”</a:t>
            </a:r>
            <a:r>
              <a:rPr lang="ru-RU" baseline="-25000" dirty="0" smtClean="0"/>
              <a:t>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372200" y="1556792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380312" y="1988840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660232" y="1916832"/>
            <a:ext cx="0" cy="20162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308304" y="1484784"/>
            <a:ext cx="0" cy="2664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660232" y="1916832"/>
            <a:ext cx="648072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6660232" y="1484784"/>
            <a:ext cx="648072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660232" y="3933056"/>
            <a:ext cx="648072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en-US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en-US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9552" y="3573016"/>
            <a:ext cx="3816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Расстояние между двумя точками А</a:t>
            </a:r>
            <a:r>
              <a:rPr lang="en-US" sz="2800" baseline="-25000" dirty="0" smtClean="0"/>
              <a:t>1</a:t>
            </a:r>
            <a:r>
              <a:rPr lang="ru-RU" sz="2800" baseline="-25000" dirty="0" smtClean="0"/>
              <a:t> </a:t>
            </a:r>
            <a:r>
              <a:rPr lang="ru-RU" sz="2800" dirty="0" smtClean="0"/>
              <a:t> и А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 вычисляется по формуле :</a:t>
            </a:r>
          </a:p>
          <a:p>
            <a:r>
              <a:rPr lang="ru-RU" sz="2800" dirty="0" smtClean="0"/>
              <a:t>   </a:t>
            </a:r>
          </a:p>
          <a:p>
            <a:r>
              <a:rPr lang="ru-RU" sz="2800" dirty="0" smtClean="0"/>
              <a:t>  </a:t>
            </a:r>
            <a:endParaRPr lang="ru-RU" sz="28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517232"/>
            <a:ext cx="5486400" cy="4572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 7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Дано: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Найти: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/>
              <a:t>С(х;0;0)</a:t>
            </a:r>
          </a:p>
          <a:p>
            <a:r>
              <a:rPr lang="ru-RU" sz="3600" dirty="0" smtClean="0"/>
              <a:t>А(1;2;3)</a:t>
            </a:r>
          </a:p>
          <a:p>
            <a:r>
              <a:rPr lang="ru-RU" sz="3600" dirty="0" smtClean="0"/>
              <a:t>В(-2;1;3)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6016" y="2708920"/>
            <a:ext cx="4041775" cy="38862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dirty="0" err="1" smtClean="0"/>
              <a:t>х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348880"/>
            <a:ext cx="7806056" cy="504056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068960"/>
            <a:ext cx="7675664" cy="576064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861048"/>
            <a:ext cx="1386154" cy="504056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509120"/>
            <a:ext cx="936104" cy="518458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609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5157192"/>
            <a:ext cx="540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С(0;0;0)</a:t>
            </a:r>
          </a:p>
          <a:p>
            <a:r>
              <a:rPr lang="ru-RU" sz="3600" dirty="0" smtClean="0"/>
              <a:t>Ответ : С(0;0;0)</a:t>
            </a:r>
          </a:p>
          <a:p>
            <a:endParaRPr lang="ru-RU" sz="36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200" smtClean="0"/>
              <a:t> </a:t>
            </a:r>
            <a:r>
              <a:rPr lang="ru-RU" sz="3200" dirty="0" smtClean="0"/>
              <a:t>Геометрия. 10-11 классы : учеб. для </a:t>
            </a:r>
            <a:r>
              <a:rPr lang="ru-RU" sz="3200" dirty="0" err="1" smtClean="0"/>
              <a:t>общеобразоват</a:t>
            </a:r>
            <a:r>
              <a:rPr lang="ru-RU" sz="3200" dirty="0" smtClean="0"/>
              <a:t>. учреждений : базовый и </a:t>
            </a:r>
            <a:r>
              <a:rPr lang="ru-RU" sz="3200" dirty="0" err="1" smtClean="0"/>
              <a:t>профил</a:t>
            </a:r>
            <a:r>
              <a:rPr lang="ru-RU" sz="3200" dirty="0" smtClean="0"/>
              <a:t>. уровни </a:t>
            </a:r>
            <a:r>
              <a:rPr lang="en-US" sz="3200" dirty="0" smtClean="0"/>
              <a:t>/ </a:t>
            </a:r>
            <a:r>
              <a:rPr lang="ru-RU" sz="3200" dirty="0" smtClean="0"/>
              <a:t> А.В.Погорелов. – 9-е изд. – М. : Просвещение, 2009. – 175 с. : ил.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</TotalTime>
  <Words>151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Расстояние между точками</vt:lpstr>
      <vt:lpstr>Слайд 2</vt:lpstr>
      <vt:lpstr>Задача № 7</vt:lpstr>
      <vt:lpstr>Решение: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Длинна отрезка</dc:title>
  <dc:creator>12</dc:creator>
  <cp:lastModifiedBy>Lena</cp:lastModifiedBy>
  <cp:revision>18</cp:revision>
  <dcterms:created xsi:type="dcterms:W3CDTF">2016-02-10T10:00:22Z</dcterms:created>
  <dcterms:modified xsi:type="dcterms:W3CDTF">2016-02-14T21:24:16Z</dcterms:modified>
</cp:coreProperties>
</file>