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09489" y="351692"/>
          <a:ext cx="8525022" cy="6217920"/>
        </p:xfrm>
        <a:graphic>
          <a:graphicData uri="http://schemas.openxmlformats.org/drawingml/2006/table">
            <a:tbl>
              <a:tblPr/>
              <a:tblGrid>
                <a:gridCol w="8525022"/>
              </a:tblGrid>
              <a:tr h="62179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4"/>
            <a:ext cx="6858000" cy="1233486"/>
          </a:xfrm>
        </p:spPr>
        <p:txBody>
          <a:bodyPr/>
          <a:lstStyle/>
          <a:p>
            <a:r>
              <a:rPr lang="ru-RU" dirty="0" smtClean="0"/>
              <a:t>Координаты </a:t>
            </a:r>
            <a:r>
              <a:rPr lang="ru-RU" dirty="0" smtClean="0"/>
              <a:t>середины отрезка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137638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Презентацию подготовила: Трескина Татьяна, ученица 10 «А» класса МБОУ СШ №1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г. Архангельска Архангельской области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Руководитель: Куприянович Марина Олеговна, учитель математики высшей категории МБОУ СШ № 1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г. Архангельска Архангельской области,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2016 год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Таблица 37"/>
          <p:cNvGraphicFramePr>
            <a:graphicFrameLocks noGrp="1"/>
          </p:cNvGraphicFramePr>
          <p:nvPr/>
        </p:nvGraphicFramePr>
        <p:xfrm>
          <a:off x="309489" y="351692"/>
          <a:ext cx="8525022" cy="6217920"/>
        </p:xfrm>
        <a:graphic>
          <a:graphicData uri="http://schemas.openxmlformats.org/drawingml/2006/table">
            <a:tbl>
              <a:tblPr/>
              <a:tblGrid>
                <a:gridCol w="8525022"/>
              </a:tblGrid>
              <a:tr h="62179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834880" cy="4937760"/>
          </a:xfrm>
        </p:spPr>
        <p:txBody>
          <a:bodyPr/>
          <a:lstStyle/>
          <a:p>
            <a:pPr>
              <a:buNone/>
            </a:pPr>
            <a:r>
              <a:rPr lang="ru-RU" sz="2800" i="1" dirty="0" smtClean="0"/>
              <a:t>Координаты середины отрезка с концами А</a:t>
            </a:r>
            <a:r>
              <a:rPr lang="en-US" sz="2800" i="1" baseline="-25000" dirty="0" smtClean="0"/>
              <a:t>1</a:t>
            </a:r>
            <a:r>
              <a:rPr lang="ru-RU" sz="2800" i="1" baseline="-25000" dirty="0" smtClean="0"/>
              <a:t> </a:t>
            </a:r>
            <a:r>
              <a:rPr lang="ru-RU" sz="2800" i="1" dirty="0" smtClean="0"/>
              <a:t>(</a:t>
            </a:r>
            <a:r>
              <a:rPr lang="en-US" sz="2800" i="1" dirty="0" smtClean="0"/>
              <a:t>x</a:t>
            </a:r>
            <a:r>
              <a:rPr lang="en-US" sz="2800" i="1" baseline="-25000" dirty="0" smtClean="0"/>
              <a:t>1</a:t>
            </a:r>
            <a:r>
              <a:rPr lang="en-US" sz="2800" i="1" dirty="0" smtClean="0"/>
              <a:t>;y</a:t>
            </a:r>
            <a:r>
              <a:rPr lang="en-US" sz="2800" i="1" baseline="-25000" dirty="0" smtClean="0"/>
              <a:t>1</a:t>
            </a:r>
            <a:r>
              <a:rPr lang="en-US" sz="2800" i="1" dirty="0" smtClean="0"/>
              <a:t>;z</a:t>
            </a:r>
            <a:r>
              <a:rPr lang="en-US" sz="2800" i="1" baseline="-25000" dirty="0" smtClean="0"/>
              <a:t>1</a:t>
            </a:r>
            <a:r>
              <a:rPr lang="ru-RU" sz="2800" i="1" dirty="0" smtClean="0"/>
              <a:t>)</a:t>
            </a:r>
            <a:r>
              <a:rPr lang="en-US" sz="2800" i="1" dirty="0" smtClean="0"/>
              <a:t> </a:t>
            </a:r>
            <a:r>
              <a:rPr lang="ru-RU" sz="2800" i="1" dirty="0" smtClean="0"/>
              <a:t>и А</a:t>
            </a:r>
            <a:r>
              <a:rPr lang="en-US" sz="2800" i="1" baseline="-25000" dirty="0" smtClean="0"/>
              <a:t>2</a:t>
            </a:r>
            <a:r>
              <a:rPr lang="ru-RU" sz="2800" i="1" baseline="-25000" dirty="0" smtClean="0"/>
              <a:t> </a:t>
            </a:r>
            <a:r>
              <a:rPr lang="ru-RU" sz="2800" i="1" dirty="0" smtClean="0"/>
              <a:t>(</a:t>
            </a:r>
            <a:r>
              <a:rPr lang="en-US" sz="2800" i="1" dirty="0" smtClean="0"/>
              <a:t>x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;y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;z</a:t>
            </a:r>
            <a:r>
              <a:rPr lang="en-US" sz="2800" i="1" baseline="-25000" dirty="0" smtClean="0"/>
              <a:t>2</a:t>
            </a:r>
            <a:r>
              <a:rPr lang="ru-RU" sz="2800" i="1" dirty="0" smtClean="0"/>
              <a:t>) </a:t>
            </a:r>
            <a:r>
              <a:rPr lang="en-US" sz="2800" i="1" dirty="0" smtClean="0"/>
              <a:t> </a:t>
            </a:r>
            <a:r>
              <a:rPr lang="ru-RU" sz="2800" i="1" dirty="0" smtClean="0"/>
              <a:t>вычисляют по формулам </a:t>
            </a:r>
            <a:r>
              <a:rPr lang="ru-RU" sz="2800" dirty="0" smtClean="0"/>
              <a:t>: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6444208" y="1700808"/>
            <a:ext cx="0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5364088" y="3501008"/>
            <a:ext cx="1080120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6444208" y="3501008"/>
            <a:ext cx="1872208" cy="167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732240" y="2204864"/>
            <a:ext cx="0" cy="172819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380312" y="1844824"/>
            <a:ext cx="0" cy="24482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092280" y="1988840"/>
            <a:ext cx="0" cy="21602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732240" y="1844824"/>
            <a:ext cx="648072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732240" y="3933056"/>
            <a:ext cx="648072" cy="36004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6804248" y="4221088"/>
            <a:ext cx="440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 ‘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876256" y="1628800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228184" y="3861048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A‘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7308304" y="141277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444208" y="1844824"/>
            <a:ext cx="4587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 1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164288" y="4293096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A‘</a:t>
            </a:r>
            <a:r>
              <a:rPr lang="en-US" baseline="-25000" dirty="0" smtClean="0"/>
              <a:t>2</a:t>
            </a:r>
            <a:endParaRPr lang="ru-RU" baseline="-250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292080" y="443711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8316416" y="3284984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6156176" y="1484784"/>
            <a:ext cx="280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z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6084168" y="31409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3284984"/>
            <a:ext cx="1584176" cy="689883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4005064"/>
            <a:ext cx="1512168" cy="692009"/>
          </a:xfrm>
          <a:prstGeom prst="rect">
            <a:avLst/>
          </a:prstGeom>
          <a:noFill/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4725144"/>
            <a:ext cx="1584176" cy="718870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2000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09489" y="351692"/>
          <a:ext cx="8525022" cy="6217920"/>
        </p:xfrm>
        <a:graphic>
          <a:graphicData uri="http://schemas.openxmlformats.org/drawingml/2006/table">
            <a:tbl>
              <a:tblPr/>
              <a:tblGrid>
                <a:gridCol w="8525022"/>
              </a:tblGrid>
              <a:tr h="62179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9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ln w="38100">
            <a:solidFill>
              <a:schemeClr val="accent2">
                <a:lumMod val="75000"/>
              </a:schemeClr>
            </a:solidFill>
            <a:prstDash val="lgDash"/>
          </a:ln>
        </p:spPr>
        <p:txBody>
          <a:bodyPr/>
          <a:lstStyle/>
          <a:p>
            <a:r>
              <a:rPr lang="ru-RU" sz="3200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Дано:</a:t>
            </a:r>
            <a:endParaRPr lang="ru-RU" sz="3200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>
          <a:ln w="38100">
            <a:solidFill>
              <a:schemeClr val="accent2">
                <a:lumMod val="75000"/>
              </a:schemeClr>
            </a:solidFill>
            <a:prstDash val="lgDash"/>
          </a:ln>
        </p:spPr>
        <p:txBody>
          <a:bodyPr>
            <a:normAutofit/>
          </a:bodyPr>
          <a:lstStyle/>
          <a:p>
            <a:r>
              <a:rPr lang="ru-RU" sz="3200" u="sng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Док-ть</a:t>
            </a:r>
            <a:r>
              <a:rPr lang="ru-RU" sz="3200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  <a:endParaRPr lang="ru-RU" sz="3200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noFill/>
          <a:ln w="38100">
            <a:solidFill>
              <a:schemeClr val="accent2">
                <a:lumMod val="75000"/>
              </a:schemeClr>
            </a:solidFill>
            <a:prstDash val="lg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i="1" dirty="0" smtClean="0">
                <a:latin typeface="Agency FB" pitchFamily="34" charset="0"/>
              </a:rPr>
              <a:t>ABCD – </a:t>
            </a:r>
            <a:r>
              <a:rPr lang="ru-RU" sz="3200" i="1" dirty="0" smtClean="0"/>
              <a:t>четырехугольник</a:t>
            </a:r>
            <a:endParaRPr lang="en-US" sz="3200" i="1" dirty="0" smtClean="0">
              <a:latin typeface="Agency FB" pitchFamily="34" charset="0"/>
            </a:endParaRPr>
          </a:p>
          <a:p>
            <a:r>
              <a:rPr lang="en-US" sz="3200" i="1" dirty="0" smtClean="0">
                <a:latin typeface="Agency FB" pitchFamily="34" charset="0"/>
              </a:rPr>
              <a:t>A(1;3;2)</a:t>
            </a:r>
          </a:p>
          <a:p>
            <a:r>
              <a:rPr lang="en-US" sz="3200" i="1" dirty="0" smtClean="0">
                <a:latin typeface="Agency FB" pitchFamily="34" charset="0"/>
              </a:rPr>
              <a:t>B(0;2;4)</a:t>
            </a:r>
          </a:p>
          <a:p>
            <a:r>
              <a:rPr lang="en-US" sz="3200" i="1" dirty="0" smtClean="0">
                <a:latin typeface="Agency FB" pitchFamily="34" charset="0"/>
              </a:rPr>
              <a:t>C(1;1;4)</a:t>
            </a:r>
          </a:p>
          <a:p>
            <a:r>
              <a:rPr lang="en-US" sz="3200" i="1" dirty="0" smtClean="0">
                <a:latin typeface="Agency FB" pitchFamily="34" charset="0"/>
              </a:rPr>
              <a:t>D(2;2;2)</a:t>
            </a:r>
            <a:endParaRPr lang="ru-RU" sz="3200" i="1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noFill/>
          <a:ln w="38100">
            <a:solidFill>
              <a:schemeClr val="accent2">
                <a:lumMod val="75000"/>
              </a:schemeClr>
            </a:solidFill>
            <a:prstDash val="lg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200" i="1" dirty="0" smtClean="0">
                <a:latin typeface="Agency FB" pitchFamily="34" charset="0"/>
              </a:rPr>
              <a:t>ABCD – </a:t>
            </a:r>
            <a:r>
              <a:rPr lang="ru-RU" sz="3200" i="1" dirty="0" smtClean="0"/>
              <a:t>параллелограмм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309489" y="351692"/>
          <a:ext cx="8525022" cy="6217920"/>
        </p:xfrm>
        <a:graphic>
          <a:graphicData uri="http://schemas.openxmlformats.org/drawingml/2006/table">
            <a:tbl>
              <a:tblPr/>
              <a:tblGrid>
                <a:gridCol w="8525022"/>
              </a:tblGrid>
              <a:tr h="62179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68903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Координаты середины АС :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Координаты середины </a:t>
            </a:r>
            <a:r>
              <a:rPr lang="en-US" dirty="0" smtClean="0"/>
              <a:t>BD: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Координаты одинаковы, значит</a:t>
            </a:r>
            <a:r>
              <a:rPr lang="en-US" dirty="0" smtClean="0"/>
              <a:t> AC</a:t>
            </a:r>
            <a:r>
              <a:rPr lang="ru-RU" dirty="0" smtClean="0"/>
              <a:t> ⋂ </a:t>
            </a:r>
            <a:r>
              <a:rPr lang="en-US" dirty="0" smtClean="0"/>
              <a:t>BD</a:t>
            </a:r>
            <a:r>
              <a:rPr lang="ru-RU" dirty="0" smtClean="0"/>
              <a:t> и точкой </a:t>
            </a:r>
            <a:r>
              <a:rPr lang="ru-RU" dirty="0" smtClean="0"/>
              <a:t>пересеч</a:t>
            </a:r>
            <a:r>
              <a:rPr lang="ru-RU" dirty="0" smtClean="0"/>
              <a:t>ения</a:t>
            </a:r>
            <a:r>
              <a:rPr lang="ru-RU" dirty="0" smtClean="0"/>
              <a:t> </a:t>
            </a:r>
            <a:r>
              <a:rPr lang="ru-RU" dirty="0" smtClean="0"/>
              <a:t>делится пополам =</a:t>
            </a:r>
            <a:r>
              <a:rPr lang="en-US" dirty="0" smtClean="0"/>
              <a:t>&gt; ABCD – </a:t>
            </a:r>
            <a:r>
              <a:rPr lang="ru-RU" dirty="0" smtClean="0"/>
              <a:t>параллелограмм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1772816"/>
            <a:ext cx="1485900" cy="52387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1772816"/>
            <a:ext cx="1428750" cy="523875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1772816"/>
            <a:ext cx="1466850" cy="52387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051720" y="1772816"/>
            <a:ext cx="31931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707904" y="1772816"/>
            <a:ext cx="25519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3140968"/>
            <a:ext cx="1485900" cy="523875"/>
          </a:xfrm>
          <a:prstGeom prst="rect">
            <a:avLst/>
          </a:prstGeom>
          <a:noFill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3140968"/>
            <a:ext cx="1428750" cy="523875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3140968"/>
            <a:ext cx="1466850" cy="523875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051720" y="3212976"/>
            <a:ext cx="25519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3707904" y="3212976"/>
            <a:ext cx="31931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2028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9489" y="351692"/>
          <a:ext cx="8525022" cy="6217920"/>
        </p:xfrm>
        <a:graphic>
          <a:graphicData uri="http://schemas.openxmlformats.org/drawingml/2006/table">
            <a:tbl>
              <a:tblPr/>
              <a:tblGrid>
                <a:gridCol w="8525022"/>
              </a:tblGrid>
              <a:tr h="62179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Геометрия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. 10-11 классы : учеб. для </a:t>
            </a:r>
            <a:r>
              <a:rPr lang="ru-RU" sz="3200" dirty="0" err="1" smtClean="0">
                <a:solidFill>
                  <a:schemeClr val="bg2">
                    <a:lumMod val="50000"/>
                  </a:schemeClr>
                </a:solidFill>
              </a:rPr>
              <a:t>общеобразоват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. учреждений : базовый и </a:t>
            </a:r>
            <a:r>
              <a:rPr lang="ru-RU" sz="3200" dirty="0" err="1" smtClean="0">
                <a:solidFill>
                  <a:schemeClr val="bg2">
                    <a:lumMod val="50000"/>
                  </a:schemeClr>
                </a:solidFill>
              </a:rPr>
              <a:t>профил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. уровни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/ 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 А.В.Погорелов. – 9-е изд. – М. : Просвещение, 2009. – 175 с. : ил.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103</TotalTime>
  <Words>177</Words>
  <Application>Microsoft Office PowerPoint</Application>
  <PresentationFormat>Экран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Начальная</vt:lpstr>
      <vt:lpstr>Координаты середины отрезка</vt:lpstr>
      <vt:lpstr>Слайд 2</vt:lpstr>
      <vt:lpstr>Задача № 9</vt:lpstr>
      <vt:lpstr>Решение:</vt:lpstr>
      <vt:lpstr>Библиография: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Координаты середины отрезка</dc:title>
  <dc:creator>12</dc:creator>
  <cp:lastModifiedBy>Lena</cp:lastModifiedBy>
  <cp:revision>15</cp:revision>
  <dcterms:created xsi:type="dcterms:W3CDTF">2016-02-10T10:26:14Z</dcterms:created>
  <dcterms:modified xsi:type="dcterms:W3CDTF">2016-02-14T21:25:34Z</dcterms:modified>
</cp:coreProperties>
</file>