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s://yandex.ru/images/search?img_url=http%3A%2F%2Fproschool3.ru%2Fdesign%2FJ0292270.gif&amp;_=1455561227968&amp;p=8&amp;text=&#1060;&#1086;&#1085;&#1099;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232248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chemeClr val="bg1"/>
                </a:solidFill>
                <a:latin typeface="Georgia" panose="02040502050405020303" pitchFamily="18" charset="0"/>
              </a:rPr>
              <a:t>Шаблон для презентации к родительскому собранию по теме: </a:t>
            </a:r>
            <a:r>
              <a:rPr lang="ru-RU" sz="2800" i="1" dirty="0" smtClean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ru-RU" sz="2800" i="1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ru-RU" sz="2800" b="1" i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«Неразлучные друзья – взрослые  и дети»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3556000"/>
            <a:ext cx="4248472" cy="2321271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</a:rPr>
              <a:t>Автор-составитель: </a:t>
            </a:r>
            <a:r>
              <a:rPr lang="ru-RU" dirty="0">
                <a:solidFill>
                  <a:schemeClr val="bg1"/>
                </a:solidFill>
              </a:rPr>
              <a:t> Чубаева Наталья Николаевна, воспитатель группы продлённого дня, 1 квалификационной категории, МОУ «С(К)ОШИ №4 города Магнитогорска, Челябинской области, 2016 год</a:t>
            </a:r>
          </a:p>
          <a:p>
            <a:pPr algn="l"/>
            <a:endParaRPr lang="ru-RU" dirty="0"/>
          </a:p>
        </p:txBody>
      </p:sp>
      <p:pic>
        <p:nvPicPr>
          <p:cNvPr id="1026" name="Picture 2" descr="http://media.professionali.ru/processor/topics/original/2009/07/10/2608522-origina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42407"/>
            <a:ext cx="3840361" cy="3115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857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media.professionali.ru/processor/topics/original/2009/07/10/2608522-origina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42407"/>
            <a:ext cx="3840361" cy="3115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663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media.professionali.ru/processor/topics/original/2009/07/10/2608522-origina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42407"/>
            <a:ext cx="3840361" cy="3115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769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https://yandex.ru/images/search?img_url=http%3A%2F%2Fproschool3.ru%2Fdesign%2FJ0292270.gif&amp;_=1455561227968&amp;p=8&amp;text=</a:t>
            </a:r>
            <a:r>
              <a:rPr lang="ru-RU" smtClean="0">
                <a:hlinkClick r:id="rId2"/>
              </a:rPr>
              <a:t>Фоны</a:t>
            </a:r>
            <a:endParaRPr lang="ru-RU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/>
          <a:lstStyle/>
          <a:p>
            <a:r>
              <a:rPr lang="ru-RU" b="1" i="1" dirty="0">
                <a:solidFill>
                  <a:schemeClr val="bg1"/>
                </a:solidFill>
                <a:latin typeface="Georgia" panose="02040502050405020303" pitchFamily="18" charset="0"/>
              </a:rPr>
              <a:t>Источники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media.professionali.ru/processor/topics/original/2009/07/10/2608522-origina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42407"/>
            <a:ext cx="3840361" cy="3115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3857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44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Шаблон для презентации к родительскому собранию по теме:  «Неразлучные друзья – взрослые  и дети»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к родительскому собранию по теме:  «Неразлучные друзья – взрослые  и дети»</dc:title>
  <dc:creator>user</dc:creator>
  <cp:lastModifiedBy>user</cp:lastModifiedBy>
  <cp:revision>2</cp:revision>
  <dcterms:created xsi:type="dcterms:W3CDTF">2016-02-15T19:15:00Z</dcterms:created>
  <dcterms:modified xsi:type="dcterms:W3CDTF">2016-02-15T19:26:22Z</dcterms:modified>
</cp:coreProperties>
</file>