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irinazzz.rusedu.net%2Fgallery%2F2652%2F46944-semya.jpg&amp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3051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592287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Шаблон для презентации к родительскому собранию по теме: </a:t>
            </a:r>
            <a:r>
              <a:rPr lang="ru-RU" sz="3200" b="1" i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«Летом на отдых всей семьёй»</a:t>
            </a:r>
            <a:endParaRPr lang="ru-RU" sz="3200" b="1" i="1" dirty="0">
              <a:solidFill>
                <a:srgbClr val="92D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284984"/>
            <a:ext cx="3960440" cy="27363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rgbClr val="92D050"/>
                </a:solidFill>
              </a:rPr>
              <a:t>Автор-составитель: 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Чубаева Наталья Николаевна, воспитатель группы продлённого дня, 1 квалификационной категории, МОУ «С(К)ОШИ №4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74441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93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3051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2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3051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9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3051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92D05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https://yandex.ru/images/search?img_url=http%3A%2F%2Firinazzz.rusedu.net%2Fgallery%2F2652%2F46944-semya.jpg</a:t>
            </a:r>
            <a:r>
              <a:rPr lang="en-US" dirty="0" smtClean="0">
                <a:hlinkClick r:id="rId3"/>
              </a:rPr>
              <a:t>&amp;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709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родительскому собранию по теме: «Летом на отдых всей семьёй»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родительскому собранию по теме: «Летом на отдых всей семьёй»</dc:title>
  <dc:creator>user</dc:creator>
  <cp:lastModifiedBy>user</cp:lastModifiedBy>
  <cp:revision>1</cp:revision>
  <dcterms:created xsi:type="dcterms:W3CDTF">2016-02-15T18:25:52Z</dcterms:created>
  <dcterms:modified xsi:type="dcterms:W3CDTF">2016-02-15T18:37:29Z</dcterms:modified>
</cp:coreProperties>
</file>