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andex.ru/images/search?img_url=http%3A%2F%2Ftapisarevskaya.rusedu.net%2Fgallery%2F1415%2Fpreviews-med%2FED243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088231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0070C0"/>
                </a:solidFill>
                <a:latin typeface="Georgia" panose="02040502050405020303" pitchFamily="18" charset="0"/>
              </a:rPr>
              <a:t>Шаблон для презентации к родительскому собранию по теме: </a:t>
            </a:r>
            <a:r>
              <a:rPr lang="ru-RU" sz="32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«Родителям о воспитании и дополнительном образовании»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71020" y="2852936"/>
            <a:ext cx="3901380" cy="230425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</a:rPr>
              <a:t>Автор-составитель: </a:t>
            </a:r>
            <a:r>
              <a:rPr lang="ru-RU" dirty="0">
                <a:solidFill>
                  <a:srgbClr val="0070C0"/>
                </a:solidFill>
              </a:rPr>
              <a:t> Чубаева Наталья Николаевна, воспитатель группы продлённого дня, 1 квалификационной категории, МОУ «С(К)ОШИ №4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3619500" cy="297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41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36195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18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36195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78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https://yandex.ru/images/search?img_url=http%3A%2F%2Ftapisarevskaya.rusedu.net%2Fgallery%2F1415%2Fpreviews-med%2FED2435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36195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656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родительскому собранию по теме: «Родителям о воспитании и дополнительном образовании»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родительскому собранию по теме: «Родителям о воспитании и дополнительном образовании»</dc:title>
  <dc:creator>user</dc:creator>
  <cp:lastModifiedBy>user</cp:lastModifiedBy>
  <cp:revision>2</cp:revision>
  <dcterms:created xsi:type="dcterms:W3CDTF">2016-02-15T19:05:03Z</dcterms:created>
  <dcterms:modified xsi:type="dcterms:W3CDTF">2016-02-15T19:14:12Z</dcterms:modified>
</cp:coreProperties>
</file>