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/>
          <a:lstStyle/>
          <a:p>
            <a:r>
              <a:rPr lang="ru-RU" dirty="0" smtClean="0"/>
              <a:t>Декартова система координат в пространстве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7415242" cy="207170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Работу выполнила: </a:t>
            </a:r>
            <a:r>
              <a:rPr lang="ru-RU" sz="1800" dirty="0" err="1" smtClean="0"/>
              <a:t>Бужинская</a:t>
            </a:r>
            <a:r>
              <a:rPr lang="ru-RU" sz="1800" dirty="0" smtClean="0"/>
              <a:t> Анна, </a:t>
            </a:r>
          </a:p>
          <a:p>
            <a:pPr algn="r"/>
            <a:r>
              <a:rPr lang="ru-RU" sz="1800" dirty="0" smtClean="0"/>
              <a:t>ученица 10 А класса МБОУ СШ №1 </a:t>
            </a:r>
          </a:p>
          <a:p>
            <a:pPr algn="r"/>
            <a:r>
              <a:rPr lang="ru-RU" sz="1800" dirty="0" smtClean="0"/>
              <a:t>г.Архангельска Архангельской области</a:t>
            </a:r>
          </a:p>
          <a:p>
            <a:pPr algn="r"/>
            <a:r>
              <a:rPr lang="ru-RU" sz="1800" dirty="0" smtClean="0"/>
              <a:t>Руководитель: Куприянович Марина Олеговна, </a:t>
            </a:r>
          </a:p>
          <a:p>
            <a:pPr algn="r"/>
            <a:r>
              <a:rPr lang="ru-RU" sz="1800" dirty="0" smtClean="0"/>
              <a:t>учитель математики высшей категории МБОУ СШ № 1 </a:t>
            </a:r>
          </a:p>
          <a:p>
            <a:pPr algn="r"/>
            <a:r>
              <a:rPr lang="ru-RU" sz="1800" dirty="0" smtClean="0"/>
              <a:t>г. Архангельска Архангельской области, 2016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Декартовой прямоугольной системой координат в пространстве называют три взаимно перпендикулярные оси с общим началом. Первая ось </a:t>
            </a:r>
            <a:r>
              <a:rPr lang="ru-RU" i="1" dirty="0" smtClean="0"/>
              <a:t>OX</a:t>
            </a:r>
            <a:r>
              <a:rPr lang="ru-RU" dirty="0" smtClean="0"/>
              <a:t> называется осью абсцисс, вторая ось </a:t>
            </a:r>
            <a:r>
              <a:rPr lang="ru-RU" i="1" dirty="0" smtClean="0"/>
              <a:t>OY</a:t>
            </a:r>
            <a:r>
              <a:rPr lang="ru-RU" dirty="0" smtClean="0"/>
              <a:t> - осью ординат, третья ось </a:t>
            </a:r>
            <a:r>
              <a:rPr lang="ru-RU" i="1" dirty="0" smtClean="0"/>
              <a:t>OZ</a:t>
            </a:r>
            <a:r>
              <a:rPr lang="ru-RU" dirty="0" smtClean="0"/>
              <a:t> - осью аппликат.</a:t>
            </a:r>
          </a:p>
          <a:p>
            <a:r>
              <a:rPr lang="ru-RU" dirty="0" smtClean="0"/>
              <a:t>Каждой точке пространства ставится в соответствие упорядоченная тройка действительных чисел - координат данной точки.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Впервые прямоугольную систему координат ввел Рене Декарт в своей работе «Рассуждение о методе» в 1637 году. Поэтому прямоугольную систему координат называют также — </a:t>
            </a:r>
            <a:r>
              <a:rPr lang="ru-RU" b="1" dirty="0" smtClean="0"/>
              <a:t>Декартова система координат</a:t>
            </a:r>
            <a:r>
              <a:rPr lang="ru-RU" dirty="0" smtClean="0"/>
              <a:t>. Координатный метод описания геометрических объектов положил начало аналитической геометрии. Вклад в развитие координатного метода внес также Пьер Ферма, однако его работы были впервые опубликованы уже после его смерти. Декарт и Ферма применяли координатный метод только на плоскости.</a:t>
            </a:r>
          </a:p>
          <a:p>
            <a:r>
              <a:rPr lang="ru-RU" dirty="0" smtClean="0"/>
              <a:t>Координатный метод для трёхмерного пространства впервые применил Леонард Эйлер уже в XVIII веке.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19px-Leonhard_Euler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6226" y="1928802"/>
            <a:ext cx="2438710" cy="3051172"/>
          </a:xfrm>
          <a:prstGeom prst="rect">
            <a:avLst/>
          </a:prstGeom>
        </p:spPr>
      </p:pic>
      <p:pic>
        <p:nvPicPr>
          <p:cNvPr id="6" name="Рисунок 5" descr="250px-Pierre_de_Ferm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857364"/>
            <a:ext cx="2286016" cy="3054118"/>
          </a:xfrm>
          <a:prstGeom prst="rect">
            <a:avLst/>
          </a:prstGeom>
        </p:spPr>
      </p:pic>
      <p:pic>
        <p:nvPicPr>
          <p:cNvPr id="4" name="Содержимое 3" descr="220px-Frans_Hals_-_Portret_van_René_Descarte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786050" y="1214422"/>
            <a:ext cx="3429024" cy="4192761"/>
          </a:xfrm>
        </p:spPr>
      </p:pic>
      <p:sp>
        <p:nvSpPr>
          <p:cNvPr id="7" name="Прямоугольник 6"/>
          <p:cNvSpPr/>
          <p:nvPr/>
        </p:nvSpPr>
        <p:spPr>
          <a:xfrm>
            <a:off x="6500826" y="5857892"/>
            <a:ext cx="235745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Леонард Эйлер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786454"/>
            <a:ext cx="328614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Рене Декарт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786454"/>
            <a:ext cx="221457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Пьер Ферма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0849_html_m2c8ec28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214" y="2229848"/>
            <a:ext cx="3428572" cy="326666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   Элементы системы  координат: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координатные плоскости Оху, </a:t>
            </a:r>
            <a:r>
              <a:rPr lang="ru-RU" dirty="0" err="1" smtClean="0"/>
              <a:t>Оуz</a:t>
            </a:r>
            <a:r>
              <a:rPr lang="ru-RU" dirty="0" smtClean="0"/>
              <a:t>, </a:t>
            </a:r>
            <a:r>
              <a:rPr lang="ru-RU" dirty="0" err="1" smtClean="0"/>
              <a:t>Охz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оси координат: Ох – ось абсцисс, </a:t>
            </a:r>
            <a:r>
              <a:rPr lang="ru-RU" dirty="0" err="1" smtClean="0"/>
              <a:t>Оу</a:t>
            </a:r>
            <a:r>
              <a:rPr lang="ru-RU" dirty="0" smtClean="0"/>
              <a:t> – ось ординат, </a:t>
            </a:r>
            <a:r>
              <a:rPr lang="ru-RU" dirty="0" err="1" smtClean="0"/>
              <a:t>Оz</a:t>
            </a:r>
            <a:r>
              <a:rPr lang="ru-RU" dirty="0" smtClean="0"/>
              <a:t> – ось аппликат.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Точка О – начало координат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3929066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http://dic.academic.ru/dic.nsf/ruwiki/890827</a:t>
            </a:r>
            <a:endParaRPr lang="ru-RU" dirty="0" smtClean="0"/>
          </a:p>
          <a:p>
            <a:r>
              <a:rPr lang="en-US" dirty="0" smtClean="0"/>
              <a:t>http://ru.convdocs.org/docs/index60849.html</a:t>
            </a:r>
            <a:endParaRPr lang="ru-RU" dirty="0" smtClean="0"/>
          </a:p>
          <a:p>
            <a:r>
              <a:rPr lang="en-US" dirty="0" smtClean="0"/>
              <a:t>https://ru.wikipedia.org/wiki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272</TotalTime>
  <Words>176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Декартова система координат в пространстве</vt:lpstr>
      <vt:lpstr>Определение</vt:lpstr>
      <vt:lpstr>История</vt:lpstr>
      <vt:lpstr>Слайд 4</vt:lpstr>
      <vt:lpstr>Слайд 5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Lena</cp:lastModifiedBy>
  <cp:revision>16</cp:revision>
  <dcterms:modified xsi:type="dcterms:W3CDTF">2016-02-16T07:30:09Z</dcterms:modified>
</cp:coreProperties>
</file>