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img_url=http://mypresentation.ru/documents/93b1c7587579c13c69874e381ab6be11%25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64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052737"/>
            <a:ext cx="7416824" cy="1656183"/>
          </a:xfrm>
        </p:spPr>
        <p:txBody>
          <a:bodyPr>
            <a:noAutofit/>
          </a:bodyPr>
          <a:lstStyle/>
          <a:p>
            <a:r>
              <a:rPr lang="ru-RU" sz="3200" i="1" dirty="0">
                <a:solidFill>
                  <a:srgbClr val="0070C0"/>
                </a:solidFill>
                <a:latin typeface="Georgia" panose="02040502050405020303" pitchFamily="18" charset="0"/>
              </a:rPr>
              <a:t>Шаблон для презентации к родительскому собранию по теме: </a:t>
            </a:r>
            <a:br>
              <a:rPr lang="ru-RU" sz="3200" i="1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«Как организовать досуг ребёнка в семье»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3776464" cy="1728192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b="1" dirty="0">
                <a:solidFill>
                  <a:srgbClr val="0070C0"/>
                </a:solidFill>
              </a:rPr>
              <a:t>Автор-составитель: </a:t>
            </a:r>
            <a:r>
              <a:rPr lang="ru-RU" dirty="0">
                <a:solidFill>
                  <a:srgbClr val="0070C0"/>
                </a:solidFill>
              </a:rPr>
              <a:t> Чубаева Наталья Николаевна, воспитатель группы продлённого дня, 1 квалификационной категории, МОУ «С(К)ОШИ №4 города Магнитогорска, Челябинской области, 2016 год</a:t>
            </a:r>
          </a:p>
          <a:p>
            <a:endParaRPr lang="ru-RU" dirty="0"/>
          </a:p>
        </p:txBody>
      </p:sp>
      <p:pic>
        <p:nvPicPr>
          <p:cNvPr id="1027" name="Picture 3" descr="C:\Users\user\Downloads\3621f54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946" y="116632"/>
            <a:ext cx="228143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ds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68960"/>
            <a:ext cx="3096344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355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64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12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64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494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64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0070C0"/>
                </a:solidFill>
                <a:latin typeface="Georgia" panose="02040502050405020303" pitchFamily="18" charset="0"/>
              </a:rPr>
              <a:t>Источники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https://yandex.ru/images/search?img_url=http%3A%2F%2Fmypresentation.ru%2Fdocuments%2F93b1c7587579c13c69874e381ab6be11%2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94232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41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Шаблон для презентации к родительскому собранию по теме:  «Как организовать досуг ребёнка в семье»</vt:lpstr>
      <vt:lpstr>Презентация PowerPoint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презентации к родительскому собранию по теме:  «Как организовать досуг ребёнка в семье»</dc:title>
  <dc:creator>user</dc:creator>
  <cp:lastModifiedBy>user</cp:lastModifiedBy>
  <cp:revision>3</cp:revision>
  <dcterms:created xsi:type="dcterms:W3CDTF">2016-02-16T04:22:38Z</dcterms:created>
  <dcterms:modified xsi:type="dcterms:W3CDTF">2016-02-16T04:45:20Z</dcterms:modified>
</cp:coreProperties>
</file>