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images/search?p=3&amp;text=&#1079;&#1076;&#1086;&#1088;&#1086;&#1074;&#1100;&#1077;%20&#1074;%20&#1089;&#1077;&#1084;&#1100;&#1077;%20&#1076;&#1083;&#1103;%20&#1076;&#1077;&#1090;&#1077;&#1081;&amp;img_url=http%3A%2F%2Furok-informatiku.ru%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872208"/>
          </a:xfrm>
        </p:spPr>
        <p:txBody>
          <a:bodyPr>
            <a:normAutofit/>
          </a:bodyPr>
          <a:lstStyle/>
          <a:p>
            <a:pPr algn="ctr"/>
            <a:r>
              <a:rPr lang="ru-RU" sz="2800" b="0" i="1" dirty="0">
                <a:solidFill>
                  <a:srgbClr val="0070C0"/>
                </a:solidFill>
                <a:latin typeface="Georgia" panose="02040502050405020303" pitchFamily="18" charset="0"/>
              </a:rPr>
              <a:t>Шаблон для презентации к родительскому собранию по теме: </a:t>
            </a:r>
            <a:r>
              <a:rPr lang="ru-RU" sz="2800" i="1" dirty="0">
                <a:solidFill>
                  <a:srgbClr val="0070C0"/>
                </a:solidFill>
                <a:latin typeface="Georgia" panose="02040502050405020303" pitchFamily="18" charset="0"/>
              </a:rPr>
              <a:t/>
            </a:r>
            <a:br>
              <a:rPr lang="ru-RU" sz="2800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2800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«Здоровье ребёнка в семье»</a:t>
            </a:r>
            <a:endParaRPr lang="ru-RU" sz="28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932040" y="4365104"/>
            <a:ext cx="3562736" cy="165618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Автор-составитель: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</a:rPr>
              <a:t> Чубаева Наталья Николаевна, воспитатель группы продлённого дня, 1 квалификационной категории, МОУ «С(К)ОШИ №4 города Магнитогорска, Челябинской области, 2016 год</a:t>
            </a:r>
          </a:p>
          <a:p>
            <a:pPr algn="l"/>
            <a:endParaRPr lang="ru-RU" dirty="0"/>
          </a:p>
        </p:txBody>
      </p:sp>
      <p:pic>
        <p:nvPicPr>
          <p:cNvPr id="1026" name="Picture 2" descr="C:\Users\user\Downloads\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396044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87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1296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417646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69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1296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417646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03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1296144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</a:rPr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417646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https://yandex.ru/images/search?p=3&amp;text=</a:t>
            </a:r>
            <a:r>
              <a:rPr lang="ru-RU" dirty="0">
                <a:hlinkClick r:id="rId2"/>
              </a:rPr>
              <a:t>здоровье%20в%20семье%20для%20детей&amp;</a:t>
            </a:r>
            <a:r>
              <a:rPr lang="en-US" dirty="0" err="1">
                <a:hlinkClick r:id="rId2"/>
              </a:rPr>
              <a:t>img_url</a:t>
            </a:r>
            <a:r>
              <a:rPr lang="en-US" dirty="0">
                <a:hlinkClick r:id="rId2"/>
              </a:rPr>
              <a:t>=http%3A%2F%2Furok-informatiku.ru</a:t>
            </a:r>
            <a:r>
              <a:rPr lang="en-US" dirty="0" smtClean="0">
                <a:hlinkClick r:id="rId2"/>
              </a:rPr>
              <a:t>%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706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44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Шаблон для презентации к родительскому собранию по теме:  «Здоровье ребёнка в семье»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родительскому собранию по теме:  «Здоровье ребёнка в семье»</dc:title>
  <dc:creator>user</dc:creator>
  <cp:lastModifiedBy>user</cp:lastModifiedBy>
  <cp:revision>1</cp:revision>
  <dcterms:created xsi:type="dcterms:W3CDTF">2016-02-16T04:49:32Z</dcterms:created>
  <dcterms:modified xsi:type="dcterms:W3CDTF">2016-02-16T05:04:17Z</dcterms:modified>
</cp:coreProperties>
</file>