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Rectangle 16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5875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559026-42FB-4B81-B78C-96DA06FEEF9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819" y="3226594"/>
            <a:ext cx="3859212" cy="304800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 smtClean="0"/>
            </a:lvl1pPr>
          </a:lstStyle>
          <a:p>
            <a:pPr>
              <a:defRPr/>
            </a:pPr>
            <a:fld id="{32FF0093-0881-49D6-9053-E5239208A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3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2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C190-C862-416F-ADD1-E2EEC152FC46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48B5-B71B-4541-AF81-A71B99B6A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6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2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7C93-71A3-45FB-ABB1-561B0D8FD4B5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AD81-DEEE-4E89-9A49-4AA77D1E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2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 bwMode="gray">
          <a:xfrm>
            <a:off x="898525" y="6032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9704388" y="261302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20" name="Rectangle 23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7BFF-3D8D-4A7D-86A7-F28846ECF4CA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6F72-6FFF-47A7-91BB-78B45DCC2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5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1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FE83-95DB-442D-B343-A73AC85B8CF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84C1-F325-4E90-A4F9-B20AC228F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8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4B62-3CE4-4AAF-B5F8-D55DD556D8B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4603-BE78-4864-8F1D-68EE6E9F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1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0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25AC-933F-45B4-A4FE-28CC4FE549A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93FB-03EF-4A4C-8631-01184E1ED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9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7B11-4AD6-42E9-A505-910D8FFFAB8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30D8-B72D-4670-8E2D-2AB76C087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3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7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FE7A-2210-448F-A758-4C1C10AAD03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F39E-A6FF-4CF8-8B06-9E65A804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46FF-9A54-4941-BED2-A4BAC7485AD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A0D4-8481-47B1-82D3-3FC0D5FE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6"/>
            <p:cNvSpPr/>
            <p:nvPr/>
          </p:nvSpPr>
          <p:spPr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8000-6C3F-4E9C-A199-8F70D0ED6471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5D12-297F-413E-9AEF-D0F3F223A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89F0-FFAC-494C-9ABA-7760C2ED4DE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E5A-2515-448D-AE00-E203A6CF0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5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8CA9-F65D-442B-A8F3-05B07F988E8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176A-17FA-492C-8418-59771B07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37E8-0802-4BA1-83A7-E38DC344928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2148-F7A7-4C4C-A09B-EF4FFC8B7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2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6C19-D106-4EF3-83C4-EAA0F098DC5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BB5B-1412-410B-A4B5-F692ABBB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7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E96C-0BB4-4D44-A614-417FDC4CD8D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4A75-7069-4CEF-B947-F42EE7EC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5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7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Rectangle 14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0183-A197-4D17-837A-821017A08CC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8F73-F889-4F7D-B72F-8A86C89A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47738"/>
            <a:ext cx="87614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145C6A8-9756-44AF-BCA9-DFB14D586C9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416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BE6B8D1-9476-4E14-BBE1-CFD80073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4" r:id="rId3"/>
    <p:sldLayoutId id="2147483709" r:id="rId4"/>
    <p:sldLayoutId id="2147483710" r:id="rId5"/>
    <p:sldLayoutId id="2147483711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12" r:id="rId16"/>
    <p:sldLayoutId id="214748372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ti.cbs-angarsk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___Microsoft_PowerPoint1.ppt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2814638"/>
            <a:ext cx="8761413" cy="7286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Развлекательное мероприятие для учеников начальных классов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8861" y="3543229"/>
            <a:ext cx="53142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День здоровья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9796" y="4835891"/>
            <a:ext cx="64524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Составила: учитель начальных классов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Юркова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ru-RU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Оксана Олеговна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225" y="869950"/>
            <a:ext cx="9144000" cy="8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8761413" cy="728662"/>
          </a:xfrm>
        </p:spPr>
        <p:txBody>
          <a:bodyPr/>
          <a:lstStyle/>
          <a:p>
            <a:r>
              <a:rPr lang="ru-RU" smtClean="0"/>
              <a:t>             </a:t>
            </a:r>
            <a:r>
              <a:rPr lang="ru-RU" sz="4000" b="1" smtClean="0">
                <a:solidFill>
                  <a:srgbClr val="00B0F0"/>
                </a:solidFill>
              </a:rPr>
              <a:t>БУДЬТЕ  ЗДОРОВЫ    !!!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3738" y="2257425"/>
            <a:ext cx="733583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8761413" cy="728662"/>
          </a:xfrm>
        </p:spPr>
        <p:txBody>
          <a:bodyPr/>
          <a:lstStyle/>
          <a:p>
            <a:r>
              <a:rPr lang="ru-RU" smtClean="0"/>
              <a:t>Список литературы: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</a:t>
            </a:r>
            <a:endParaRPr lang="ru-RU" smtClean="0"/>
          </a:p>
          <a:p>
            <a:r>
              <a:rPr lang="en-US" smtClean="0">
                <a:hlinkClick r:id="rId3"/>
              </a:rPr>
              <a:t>https://www.maam.ru</a:t>
            </a:r>
            <a:r>
              <a:rPr lang="ru-RU" smtClean="0"/>
              <a:t>  </a:t>
            </a:r>
          </a:p>
          <a:p>
            <a:r>
              <a:rPr lang="ru-RU" smtClean="0"/>
              <a:t> </a:t>
            </a:r>
            <a:r>
              <a:rPr lang="en-US" smtClean="0"/>
              <a:t> https:// </a:t>
            </a:r>
            <a:r>
              <a:rPr lang="en-US" smtClean="0">
                <a:hlinkClick r:id="rId4"/>
              </a:rPr>
              <a:t>www</a:t>
            </a:r>
            <a:r>
              <a:rPr lang="ru-RU" smtClean="0">
                <a:hlinkClick r:id="rId4"/>
              </a:rPr>
              <a:t>.</a:t>
            </a:r>
            <a:r>
              <a:rPr lang="en-US" smtClean="0">
                <a:hlinkClick r:id="rId4"/>
              </a:rPr>
              <a:t>deti.cbs-angarsk.ru</a:t>
            </a:r>
            <a:r>
              <a:rPr lang="ru-RU" smtClean="0"/>
              <a:t> 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498600" y="2286000"/>
            <a:ext cx="8605838" cy="3189288"/>
          </a:xfrm>
        </p:spPr>
        <p:txBody>
          <a:bodyPr/>
          <a:lstStyle/>
          <a:p>
            <a:r>
              <a:rPr lang="ru-RU" smtClean="0"/>
              <a:t>Загадка: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ЧТО НА СВЕТЕ ВСЕГО </a:t>
            </a:r>
            <a:br>
              <a:rPr lang="ru-RU" smtClean="0"/>
            </a:br>
            <a:r>
              <a:rPr lang="ru-RU" smtClean="0"/>
              <a:t>  </a:t>
            </a:r>
            <a:br>
              <a:rPr lang="ru-RU" smtClean="0"/>
            </a:br>
            <a:r>
              <a:rPr lang="ru-RU" smtClean="0"/>
              <a:t>          ДОРОЖЕ?</a:t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9286" y="5139035"/>
            <a:ext cx="5153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 Д О Р О В Ь Е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55700" y="766763"/>
            <a:ext cx="8801100" cy="1185862"/>
          </a:xfrm>
        </p:spPr>
        <p:txBody>
          <a:bodyPr/>
          <a:lstStyle/>
          <a:p>
            <a:r>
              <a:rPr lang="ru-RU" smtClean="0"/>
              <a:t>Самые распространенные заболевания детей:</a:t>
            </a: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6575" y="3013075"/>
            <a:ext cx="2657475" cy="3736975"/>
          </a:xfrm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38283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242887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43513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288" y="4246563"/>
            <a:ext cx="249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/>
              <a:t>Нарушение осанки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42063" y="4387850"/>
            <a:ext cx="243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/>
              <a:t>Нарушение зрения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98813" y="6156325"/>
            <a:ext cx="314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/>
              <a:t>Простудные заболевания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58813" y="688975"/>
            <a:ext cx="10155237" cy="1196975"/>
          </a:xfrm>
        </p:spPr>
        <p:txBody>
          <a:bodyPr/>
          <a:lstStyle/>
          <a:p>
            <a:r>
              <a:rPr lang="ru-RU" smtClean="0"/>
              <a:t>ПРАВИЛА УКРЕПЛЕНИЯ И СОХРАНЕНИЯ 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ЗДОРОВЬЯ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0850" y="2603500"/>
            <a:ext cx="11447463" cy="3786188"/>
          </a:xfrm>
        </p:spPr>
        <p:txBody>
          <a:bodyPr/>
          <a:lstStyle/>
          <a:p>
            <a:r>
              <a:rPr lang="ru-RU" sz="2800" b="1" smtClean="0"/>
              <a:t>СТАТЬ ЗДОРОВЫМ ТЫ РЕШИЛ? ЗНАЧИТ СОБЛЮДАЙ </a:t>
            </a:r>
            <a:r>
              <a:rPr lang="ru-RU" sz="1600" b="1" smtClean="0"/>
              <a:t>…</a:t>
            </a:r>
          </a:p>
          <a:p>
            <a:r>
              <a:rPr lang="ru-RU" sz="2400" b="1" smtClean="0"/>
              <a:t>УТРОМ В СЕМЬ ЗВЕНИТ НАСТЫРНО НАШ ВЕСЕЛЫЙ ДРУГ </a:t>
            </a:r>
          </a:p>
          <a:p>
            <a:r>
              <a:rPr lang="ru-RU" sz="2400" b="1" smtClean="0">
                <a:solidFill>
                  <a:schemeClr val="tx1"/>
                </a:solidFill>
              </a:rPr>
              <a:t>НА ЗАРЯДКУ ВСТАЛА ВСЯ НАША ДРУЖНАЯ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61600" y="26035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РЕЖИМ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96438" y="3173413"/>
            <a:ext cx="2005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БУДИЛЬНИК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78800" y="363537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54100" y="654050"/>
            <a:ext cx="9918700" cy="790575"/>
          </a:xfrm>
        </p:spPr>
        <p:txBody>
          <a:bodyPr/>
          <a:lstStyle/>
          <a:p>
            <a:r>
              <a:rPr lang="ru-RU" smtClean="0"/>
              <a:t>Из какого мультфильма этот отрывок?</a:t>
            </a:r>
          </a:p>
        </p:txBody>
      </p:sp>
      <p:pic>
        <p:nvPicPr>
          <p:cNvPr id="4" name="мойдодыр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663" y="1444625"/>
            <a:ext cx="9413875" cy="5291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20775" y="665163"/>
            <a:ext cx="10201275" cy="1062037"/>
          </a:xfrm>
        </p:spPr>
        <p:txBody>
          <a:bodyPr/>
          <a:lstStyle/>
          <a:p>
            <a:r>
              <a:rPr lang="ru-RU" smtClean="0"/>
              <a:t>Чтобы было все в порядке, </a:t>
            </a:r>
            <a:br>
              <a:rPr lang="ru-RU" smtClean="0"/>
            </a:br>
            <a:r>
              <a:rPr lang="ru-RU" smtClean="0"/>
              <a:t>                       проведем сейчас зарядку</a:t>
            </a:r>
          </a:p>
        </p:txBody>
      </p:sp>
      <p:graphicFrame>
        <p:nvGraphicFramePr>
          <p:cNvPr id="19459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20975" y="2449513"/>
          <a:ext cx="5484813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Презентация" r:id="rId4" imgW="4569445" imgH="3426611" progId="PowerPoint.Show.12">
                  <p:embed/>
                </p:oleObj>
              </mc:Choice>
              <mc:Fallback>
                <p:oleObj name="Презентация" r:id="rId4" imgW="4569445" imgH="3426611" progId="PowerPoint.Show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449513"/>
                        <a:ext cx="5484813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11200" y="642938"/>
            <a:ext cx="10182225" cy="1320800"/>
          </a:xfrm>
        </p:spPr>
        <p:txBody>
          <a:bodyPr/>
          <a:lstStyle/>
          <a:p>
            <a:r>
              <a:rPr lang="ru-RU" smtClean="0"/>
              <a:t>Назовите героя мультфильма, </a:t>
            </a:r>
            <a:br>
              <a:rPr lang="ru-RU" smtClean="0"/>
            </a:br>
            <a:r>
              <a:rPr lang="ru-RU" smtClean="0"/>
              <a:t>      который вел не здоровый образ жизни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9338" y="2365375"/>
            <a:ext cx="4306887" cy="4306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9432925" cy="892175"/>
          </a:xfrm>
        </p:spPr>
        <p:txBody>
          <a:bodyPr/>
          <a:lstStyle/>
          <a:p>
            <a:r>
              <a:rPr lang="ru-RU" smtClean="0"/>
              <a:t>Посмотрим, как вы знаете,</a:t>
            </a:r>
            <a:br>
              <a:rPr lang="ru-RU" smtClean="0"/>
            </a:br>
            <a:r>
              <a:rPr lang="ru-RU" smtClean="0"/>
              <a:t>           что человеку нужно для здоровья</a:t>
            </a:r>
          </a:p>
        </p:txBody>
      </p:sp>
      <p:grpSp>
        <p:nvGrpSpPr>
          <p:cNvPr id="21507" name="Group 95"/>
          <p:cNvGrpSpPr>
            <a:grpSpLocks/>
          </p:cNvGrpSpPr>
          <p:nvPr/>
        </p:nvGrpSpPr>
        <p:grpSpPr bwMode="auto">
          <a:xfrm rot="-1404842">
            <a:off x="77788" y="2041525"/>
            <a:ext cx="4951412" cy="2139950"/>
            <a:chOff x="1484" y="0"/>
            <a:chExt cx="3119" cy="1348"/>
          </a:xfrm>
        </p:grpSpPr>
        <p:pic>
          <p:nvPicPr>
            <p:cNvPr id="21522" name="Picture 96" descr="obl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Oval 9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097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4" name="Oval 9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097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5" name="Oval 9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097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6" name="Oval 10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7" name="Oval 10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82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8" name="Oval 10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508" name="Rectangle 106"/>
          <p:cNvSpPr>
            <a:spLocks noChangeArrowheads="1"/>
          </p:cNvSpPr>
          <p:nvPr/>
        </p:nvSpPr>
        <p:spPr bwMode="auto">
          <a:xfrm rot="-1746492">
            <a:off x="185738" y="2276475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66CC"/>
                </a:solidFill>
                <a:latin typeface="Verdana" panose="020B0604030504040204" pitchFamily="34" charset="0"/>
              </a:rPr>
              <a:t>Воздух, вода,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66CC"/>
                </a:solidFill>
                <a:latin typeface="Verdana" panose="020B0604030504040204" pitchFamily="34" charset="0"/>
              </a:rPr>
              <a:t>солнце закаливают ...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1822604">
            <a:off x="1543050" y="3546475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организм</a:t>
            </a:r>
          </a:p>
        </p:txBody>
      </p:sp>
      <p:pic>
        <p:nvPicPr>
          <p:cNvPr id="2151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5748">
            <a:off x="7075488" y="2041525"/>
            <a:ext cx="49577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3582">
            <a:off x="7599363" y="2339975"/>
            <a:ext cx="46148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1192474">
            <a:off x="8509000" y="3546475"/>
            <a:ext cx="167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зарядка</a:t>
            </a:r>
          </a:p>
        </p:txBody>
      </p:sp>
      <p:pic>
        <p:nvPicPr>
          <p:cNvPr id="21513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525" y="3144838"/>
            <a:ext cx="40957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975" y="3368675"/>
            <a:ext cx="46148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70550" y="4335463"/>
            <a:ext cx="1131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спорт</a:t>
            </a:r>
          </a:p>
        </p:txBody>
      </p:sp>
      <p:pic>
        <p:nvPicPr>
          <p:cNvPr id="2151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4600575"/>
            <a:ext cx="49577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00" y="4770438"/>
            <a:ext cx="46148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97138" y="6078538"/>
            <a:ext cx="1258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режим</a:t>
            </a:r>
          </a:p>
        </p:txBody>
      </p:sp>
      <p:pic>
        <p:nvPicPr>
          <p:cNvPr id="21519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7424">
            <a:off x="5953125" y="3487738"/>
            <a:ext cx="571500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Рисунок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350" y="4779963"/>
            <a:ext cx="40465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67700" y="6030913"/>
            <a:ext cx="174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витамины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5700" y="947738"/>
            <a:ext cx="8761413" cy="728662"/>
          </a:xfrm>
        </p:spPr>
        <p:txBody>
          <a:bodyPr/>
          <a:lstStyle/>
          <a:p>
            <a:r>
              <a:rPr lang="ru-RU" smtClean="0"/>
              <a:t>Соревнования в спортивном зале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155700" y="2603500"/>
            <a:ext cx="10415588" cy="4044950"/>
          </a:xfrm>
        </p:spPr>
        <p:txBody>
          <a:bodyPr/>
          <a:lstStyle/>
          <a:p>
            <a:r>
              <a:rPr lang="ru-RU" sz="3200" b="1" smtClean="0"/>
              <a:t>« Перенеси витамин»</a:t>
            </a:r>
          </a:p>
          <a:p>
            <a:r>
              <a:rPr lang="ru-RU" sz="3200" b="1" smtClean="0"/>
              <a:t>« Кто больше в лесу шишек соберет»</a:t>
            </a:r>
          </a:p>
          <a:p>
            <a:r>
              <a:rPr lang="ru-RU" sz="3200" b="1" smtClean="0"/>
              <a:t>« Окажи первую медицинскую помощь »</a:t>
            </a:r>
          </a:p>
          <a:p>
            <a:r>
              <a:rPr lang="ru-RU" sz="3200" b="1" smtClean="0"/>
              <a:t>« Бег в мешках »</a:t>
            </a:r>
          </a:p>
          <a:p>
            <a:r>
              <a:rPr lang="ru-RU" sz="3200" b="1" smtClean="0"/>
              <a:t>« Прыжки через скакалку »</a:t>
            </a:r>
          </a:p>
          <a:p>
            <a:r>
              <a:rPr lang="ru-RU" sz="3200" b="1" smtClean="0"/>
              <a:t>« Перенеси больного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663</TotalTime>
  <Words>170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Century Gothic</vt:lpstr>
      <vt:lpstr>Arial</vt:lpstr>
      <vt:lpstr>Wingdings 3</vt:lpstr>
      <vt:lpstr>Calibri</vt:lpstr>
      <vt:lpstr>Times New Roman</vt:lpstr>
      <vt:lpstr>Verdana</vt:lpstr>
      <vt:lpstr>Ион (конференц-зал)</vt:lpstr>
      <vt:lpstr>Презентация</vt:lpstr>
      <vt:lpstr>Развлекательное мероприятие для учеников начальных классов</vt:lpstr>
      <vt:lpstr>Загадка:  ЧТО НА СВЕТЕ ВСЕГО               ДОРОЖЕ?  </vt:lpstr>
      <vt:lpstr>Самые распространенные заболевания детей:</vt:lpstr>
      <vt:lpstr>ПРАВИЛА УКРЕПЛЕНИЯ И СОХРАНЕНИЯ                                 ЗДОРОВЬЯ</vt:lpstr>
      <vt:lpstr>Из какого мультфильма этот отрывок?</vt:lpstr>
      <vt:lpstr>Чтобы было все в порядке,                         проведем сейчас зарядку</vt:lpstr>
      <vt:lpstr>Назовите героя мультфильма,        который вел не здоровый образ жизни</vt:lpstr>
      <vt:lpstr>Посмотрим, как вы знаете,            что человеку нужно для здоровья</vt:lpstr>
      <vt:lpstr>Соревнования в спортивном зале</vt:lpstr>
      <vt:lpstr>             БУДЬТЕ  ЗДОРОВЫ    !!!</vt:lpstr>
      <vt:lpstr>Список литературы: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Загадка:  ЧТО НА СВЕТЕ ВСЕГО               ДОРОЖЕ?</dc:title>
  <dc:creator>Оксана</dc:creator>
  <cp:lastModifiedBy>Вероника</cp:lastModifiedBy>
  <cp:revision>13</cp:revision>
  <dcterms:created xsi:type="dcterms:W3CDTF">2015-10-27T01:04:29Z</dcterms:created>
  <dcterms:modified xsi:type="dcterms:W3CDTF">2016-02-16T09:27:29Z</dcterms:modified>
</cp:coreProperties>
</file>