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etlandclub.ru/?p=25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c684.4shared.com/img/CfAJ2Vd4/s7/12acc11bde8/Po_doroge_s_oblaka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62" y="0"/>
            <a:ext cx="913611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86" y="3645024"/>
            <a:ext cx="8856685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86" y="2354014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Quiz</a:t>
            </a:r>
            <a:endParaRPr lang="en-US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for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6-8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Formers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1620" y="1281826"/>
            <a:ext cx="4847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Let’s read </a:t>
            </a:r>
            <a:r>
              <a:rPr lang="en-US" sz="2800" b="1" spc="50" dirty="0" err="1" smtClean="0">
                <a:ln w="11430"/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Agnia</a:t>
            </a:r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Barto</a:t>
            </a:r>
            <a:r>
              <a:rPr lang="en-US" sz="2800" b="1" spc="50" dirty="0" smtClean="0">
                <a:ln w="11430"/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en-US" sz="2800" b="1" spc="50" dirty="0">
              <a:ln w="11430"/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196" name="Picture 4" descr="C:\Users\1\Downloads\3dcfabc09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21" y="1881661"/>
            <a:ext cx="5503813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/>
          <a:stretch/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68824" y="1764407"/>
            <a:ext cx="425164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0000CC"/>
                </a:solidFill>
                <a:latin typeface="Arial Black" panose="020B0A04020102020204" pitchFamily="34" charset="0"/>
              </a:rPr>
              <a:t>Идет бычок, качается,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0000CC"/>
                </a:solidFill>
                <a:latin typeface="Arial Black" panose="020B0A04020102020204" pitchFamily="34" charset="0"/>
              </a:rPr>
              <a:t>Вздыхает на ходу: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0000CC"/>
                </a:solidFill>
                <a:latin typeface="Arial Black" panose="020B0A04020102020204" pitchFamily="34" charset="0"/>
              </a:rPr>
              <a:t> - Ох, доска кончается,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0000CC"/>
                </a:solidFill>
                <a:latin typeface="Arial Black" panose="020B0A04020102020204" pitchFamily="34" charset="0"/>
              </a:rPr>
              <a:t>Сейчас я упаду!</a:t>
            </a:r>
            <a:endParaRPr lang="en-US" sz="2000" b="1" kern="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icgifs.com/glitter-graphics/glitter-graphics/welcome/glitter-graphics-welcome-62230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408712" cy="40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delightfuldrawings.com/images/GlitterTextTutorial/the_en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31" y="476672"/>
            <a:ext cx="6160429" cy="101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desiglitters.com/wp-content/uploads/2015/03/Thanks-Butterfly-Glitte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7" y="1772816"/>
            <a:ext cx="3019127" cy="159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6505" y="1972417"/>
            <a:ext cx="3210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http://metlandclub.ru/?</a:t>
            </a:r>
            <a:r>
              <a:rPr lang="en-US" dirty="0" smtClean="0">
                <a:hlinkClick r:id="rId2"/>
              </a:rPr>
              <a:t>p=2521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0"/>
            <a:ext cx="92723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4366755"/>
            <a:ext cx="45365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Нет, напрасно мы решили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Прокатить кота в машине: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>
                <a:solidFill>
                  <a:srgbClr val="002060"/>
                </a:solidFill>
                <a:effectLst/>
              </a:rPr>
              <a:t>Кот кататься не привык 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400" b="1" dirty="0" smtClean="0">
                <a:solidFill>
                  <a:srgbClr val="002060"/>
                </a:solidFill>
                <a:effectLst/>
              </a:rPr>
              <a:t>Опрокинул </a:t>
            </a:r>
            <a:r>
              <a:rPr lang="ru-RU" sz="2400" b="1" dirty="0">
                <a:solidFill>
                  <a:srgbClr val="002060"/>
                </a:solidFill>
                <a:effectLst/>
              </a:rPr>
              <a:t>грузовик.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33465" y="4525412"/>
            <a:ext cx="46805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Спать пора! Уснул бычок,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 в коробку на бочок.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Сонный мишка лег в кровать,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Только слон не хочет спать.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Головой качает сон,</a:t>
            </a: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spc="50" dirty="0">
                <a:ln w="11430"/>
                <a:solidFill>
                  <a:srgbClr val="0000C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Он слонихе шлет поклон.</a:t>
            </a:r>
            <a:endParaRPr lang="ru-RU" sz="2000" b="1" spc="50" dirty="0">
              <a:ln w="11430"/>
              <a:solidFill>
                <a:srgbClr val="0000C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35" y="0"/>
            <a:ext cx="9181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04919" y="4941168"/>
            <a:ext cx="44644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18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Наша Таня громко плачет: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18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Уронила в речку мячик.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18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- Тише, Танечка, не плачь.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18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Не утонет в речке мяч.</a:t>
            </a:r>
            <a:endParaRPr lang="en-US" sz="18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77"/>
            <a:ext cx="9182315" cy="686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4797152"/>
            <a:ext cx="5400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Самолёт построим сами,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Понесёмся над лесами.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Понесёмся над лесами,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А потом вернёмся к маме.</a:t>
            </a:r>
            <a:endParaRPr lang="en-US" sz="2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" y="-14090"/>
            <a:ext cx="9157379" cy="68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84496" y="4797152"/>
            <a:ext cx="45595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0000CC"/>
                </a:solidFill>
                <a:latin typeface="Arial Black" panose="020B0A04020102020204" pitchFamily="34" charset="0"/>
              </a:rPr>
              <a:t>Уронили мишку на пол,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0000CC"/>
                </a:solidFill>
                <a:latin typeface="Arial Black" panose="020B0A04020102020204" pitchFamily="34" charset="0"/>
              </a:rPr>
              <a:t>Оторвали мишке лапу.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0000CC"/>
                </a:solidFill>
                <a:latin typeface="Arial Black" panose="020B0A04020102020204" pitchFamily="34" charset="0"/>
              </a:rPr>
              <a:t>Все равно его не брошу,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0000CC"/>
                </a:solidFill>
                <a:latin typeface="Arial Black" panose="020B0A04020102020204" pitchFamily="34" charset="0"/>
              </a:rPr>
              <a:t>Потому что он хороший.</a:t>
            </a:r>
            <a:endParaRPr lang="en-US" sz="2000" b="1" kern="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8"/>
            <a:ext cx="9127204" cy="685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512" y="1700808"/>
            <a:ext cx="525658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000" b="1" kern="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Я люблю свою лошадку,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000" b="1" kern="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Причешу ей шёрстку гладко,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000" b="1" kern="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Гребешком приглажу хвостик</a:t>
            </a:r>
          </a:p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2000" b="1" kern="0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И верхом поеду в гости.</a:t>
            </a:r>
            <a:endParaRPr lang="en-US" sz="2000" b="1" kern="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" y="0"/>
            <a:ext cx="91721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07904" y="260648"/>
            <a:ext cx="532859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18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У меня живет козленок,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18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 Я сама его пасу.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18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Я козленка в сад зеленый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18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Рано утром отнесу.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18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Он заблудится в саду.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18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Я в траве его найду.</a:t>
            </a:r>
            <a:endParaRPr lang="en-US" sz="18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90"/>
            <a:ext cx="9144000" cy="68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760240" y="188640"/>
            <a:ext cx="518457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0000CC"/>
                </a:solidFill>
                <a:latin typeface="Arial Black" panose="020B0A04020102020204" pitchFamily="34" charset="0"/>
              </a:rPr>
              <a:t>Зайку бросила хозяйка.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0000CC"/>
                </a:solidFill>
                <a:latin typeface="Arial Black" panose="020B0A04020102020204" pitchFamily="34" charset="0"/>
              </a:rPr>
              <a:t> Под дождем остался зайка.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0000CC"/>
                </a:solidFill>
                <a:latin typeface="Arial Black" panose="020B0A04020102020204" pitchFamily="34" charset="0"/>
              </a:rPr>
              <a:t>Со скамейки слезть не мог,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2000" b="1" kern="0" dirty="0">
                <a:solidFill>
                  <a:srgbClr val="0000CC"/>
                </a:solidFill>
                <a:latin typeface="Arial Black" panose="020B0A04020102020204" pitchFamily="34" charset="0"/>
              </a:rPr>
              <a:t>Весь до ниточки промок.</a:t>
            </a:r>
            <a:endParaRPr lang="en-US" sz="2000" b="1" kern="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248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2016-01-10T12:56:23Z</dcterms:created>
  <dcterms:modified xsi:type="dcterms:W3CDTF">2016-02-18T17:50:25Z</dcterms:modified>
</cp:coreProperties>
</file>