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00FF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ubscribe.ru/group/pozitiv/812230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" y="0"/>
            <a:ext cx="9138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780" y="188640"/>
            <a:ext cx="796718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Ireland the Beautiful</a:t>
            </a:r>
            <a:endParaRPr lang="ru-RU" sz="5400" b="1" dirty="0">
              <a:ln w="11430"/>
              <a:solidFill>
                <a:srgbClr val="00CC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15" y="400506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956" y="2929299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Trip to Ireland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3-4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/>
          <a:stretch/>
        </p:blipFill>
        <p:spPr bwMode="auto">
          <a:xfrm>
            <a:off x="0" y="-13375"/>
            <a:ext cx="9144000" cy="68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811012"/>
            <a:ext cx="730830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Скалы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Moher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Clare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скалы — самая посещаемая достопримечательность природного происхождения Ирландии. Численность туристического потока — 1 миллион человек в год. Стоя на высоте 214 метров над уровнем моря в ясную погоду вы сможете увидеть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Аранские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острова и побережье города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Galway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Moher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co. Clare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318992"/>
            <a:ext cx="73083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переводе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Glendalough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означает «Долина двух озер». Древняя монашеская деревня, построенная в 6 веке, располагается в самом сердце национального парка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Wicklow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считается раем для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любителей пеших прогулок по холмам, усыпанным фиолетовым вереском.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7496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Glendalough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Co.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Wicklow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0457" y="3573016"/>
            <a:ext cx="730830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Dunluce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расположен близко к мысу, который уходит прямо в море. Раньше замок был владением клана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Макдонелл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Существуют археологические свидетельства того, что вокруг замка располагалась деревня. Сам замок был разрушен в результате пожара в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1641 году. Развалины замка выглядят просто фантастически в лучах закатного солнца.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Dunluce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Castle, Co. Antrim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/>
          <a:stretch/>
        </p:blipFill>
        <p:spPr bwMode="auto">
          <a:xfrm>
            <a:off x="0" y="0"/>
            <a:ext cx="9157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226715"/>
            <a:ext cx="543609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располагающийсяв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Атлантическом океане в 11 км к западу от полуострова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Iveragh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графстве Керри. Христианский монастырь был основан на острове во времена между 6-м и 8-м веками и был в постоянном использовании вплоть до 12 века. Развалины монастыря вместе с большей частью самого острова внесены в список мирового наследия ЮНЕСКО в 1996 году. Место кажется настолько неземным, что было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задействвовано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съемках фильма «Звездные войны».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Skellig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Michael, Co. Kerry</a:t>
            </a:r>
          </a:p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Skelling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Michael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4"/>
          <a:stretch/>
        </p:blipFill>
        <p:spPr bwMode="auto">
          <a:xfrm>
            <a:off x="-1" y="-1524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12776"/>
            <a:ext cx="3897506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Утес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Dunamase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Laois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Dunamase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или Утес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Dunamase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располагается в графстве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Laois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достигает в высоту 46 метров. На утесе находятся руины замка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Dunamase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использовался раньше как оборонительное сооружение. Все это великолепие находится недалеко от дороги N80 между городами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Portlaoise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Stradbally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18864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Co.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Laois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Dunamase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2327" y="5805264"/>
            <a:ext cx="73083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Красивейшая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горной породы, находящаяся в графстве Слайго.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Belbulben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Co.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Sligo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924944"/>
            <a:ext cx="730830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звестен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замок королей или скала Святого Патрика. Ранее замок в течении нескольких сотен лет традиционно использовался королями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Мюнстера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момента вторжения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Норман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1101 году король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Мюнстера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Муйрхертах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Уа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Бриайн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пожертвовал свой замок церкви. Живописное архитектурное произведение имеет собственный неповторимый характер и является великолепным оплотом кельтского искусства.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Rock of Cashel, Co.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Tipperary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Rock of Cashel 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318992"/>
            <a:ext cx="73083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Широкие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леса, прибрежное великолепие то соленых, то пресных вод, замки, часовни, музеи, деревни, усадьбы, парки — вот что входит в Кольцо Керри. 180 км великолепия, которое заполнит вашу память чудесными воспоминаниями об Ирландии.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Ring of Kerry, Co. Kerry</a:t>
            </a: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774" y="620688"/>
            <a:ext cx="3804170" cy="50653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Black" panose="020B0A04020102020204" pitchFamily="34" charset="0"/>
              </a:rPr>
              <a:t>Enjoy your travelling to </a:t>
            </a:r>
            <a:r>
              <a:rPr lang="en-US" sz="4400" b="1" dirty="0">
                <a:ln/>
                <a:solidFill>
                  <a:srgbClr val="006600"/>
                </a:solidFill>
                <a:latin typeface="Arial Black" panose="020B0A04020102020204" pitchFamily="34" charset="0"/>
              </a:rPr>
              <a:t>I</a:t>
            </a:r>
            <a:r>
              <a:rPr lang="en-US" sz="4400" b="1" dirty="0" smtClean="0">
                <a:ln/>
                <a:solidFill>
                  <a:srgbClr val="006600"/>
                </a:solidFill>
                <a:latin typeface="Arial Black" panose="020B0A04020102020204" pitchFamily="34" charset="0"/>
              </a:rPr>
              <a:t>reland!</a:t>
            </a:r>
          </a:p>
          <a:p>
            <a:pPr lvl="0">
              <a:lnSpc>
                <a:spcPct val="150000"/>
              </a:lnSpc>
            </a:pPr>
            <a:endParaRPr lang="en-US" sz="4400" b="1" dirty="0">
              <a:ln/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Black" panose="020B0A04020102020204" pitchFamily="34" charset="0"/>
              </a:rPr>
              <a:t>See You!</a:t>
            </a:r>
            <a:endParaRPr lang="en-US" sz="4400" b="1" dirty="0">
              <a:ln/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 descr="http://3.bp.blogspot.com/-3Vlc-JNwxkc/TrfwdDy-U7I/AAAAAAAAAEg/Y5pVcoD0hMU/s1600/Provinces+of+Ire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4767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87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436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http://subscribe.ru/group/pozitiv/8122309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32710"/>
          <a:stretch/>
        </p:blipFill>
        <p:spPr bwMode="auto">
          <a:xfrm>
            <a:off x="0" y="-5462"/>
            <a:ext cx="9144000" cy="686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318992"/>
            <a:ext cx="73083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18, 19 и начале 20 веков принадлежала семье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Duckett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которая проживала на территории замка и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угодьев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раскинувшихся на 12 000 акров. Даже сейчас, пусть имение и пришло в упадок,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оно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по-прежнему остается одним из самых фотографируемых зданий в стране.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Duckett’s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Grove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Carlow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Duckett’s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Grove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090172"/>
            <a:ext cx="730830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Национальный парк расположен рядом с городом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Килларни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графстве Керри. Этот первый национальный парк, который был создан на территории Ирландского государства в 1932. С тех пор парк значительно расширился и включает в себя более 102,89 км2, в том числе озера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Килларни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дубовые рощи и горные вершины.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Killarney National Park, Co. Kerry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9064" y="5373216"/>
            <a:ext cx="73083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Тропа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великанов — одно из самых уникальных горных образований в мире. Тропа находится на живописном побережье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Антрим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5314"/>
            <a:ext cx="857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Giant’s Causeway, Co. Antrim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3"/>
          <a:stretch/>
        </p:blipFill>
        <p:spPr bwMode="auto">
          <a:xfrm>
            <a:off x="-29181" y="4167"/>
            <a:ext cx="9173182" cy="68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73083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Пляж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Portsalon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Co.Donegal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Portsalon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очень обширный песчаный пляж, недалеко от озера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Lough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Swilly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Пляж медленно опускается к Атлантическому океану и входит в список памятников Национального наследия.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89241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Portsalon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Co.Donegal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Portsalon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3"/>
          <a:stretch/>
        </p:blipFill>
        <p:spPr bwMode="auto">
          <a:xfrm>
            <a:off x="0" y="-12376"/>
            <a:ext cx="9144000" cy="68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743" y="5445224"/>
            <a:ext cx="73083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водопад считается одним из самых красивых в Ирландии. Он расположен в нескольких минутах ходьбы от очаровательной деревни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Glenoe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Glenoe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Waterfall, Co. Antrim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9" b="8081"/>
          <a:stretch/>
        </p:blipFill>
        <p:spPr bwMode="auto">
          <a:xfrm>
            <a:off x="-15897" y="-5462"/>
            <a:ext cx="9159897" cy="686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4086" y="4653136"/>
            <a:ext cx="73083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1986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открыт один из 6 Национальных парков Ирландии. Парк занимают территорию в 16 000 гектаров. На раскинувшихся просторах проживает большое количество самых разнообразных представителей флоры и фауны Ирландии.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Glenveagh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National Park, Co. Donegal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1985" y="3861048"/>
            <a:ext cx="730830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Полуостров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Dingle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Kerry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полуостров включает в себя весь колорит Ирландии, от величественных памятников архитектуры, живописных пешеходных троп до вкуснейших блюд национальной кухни.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Дингл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считается последним сухопутным пристанищем от Европы до Нового Света.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Dingle, co. Kerry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"/>
          <a:stretch/>
        </p:blipFill>
        <p:spPr bwMode="auto">
          <a:xfrm>
            <a:off x="0" y="-15117"/>
            <a:ext cx="9144000" cy="687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318992"/>
            <a:ext cx="73083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Шикарная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аллея, образованная величественными деревьями, является любимым местом для свадебных фотографий. Она запечатлена на картинах множества художников. Сфотографировать эту красоту сможете и вы, нужно лишь добраться до Северной Ирландии.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01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Dark Hedges, Co. Antrim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799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2016-01-10T12:56:23Z</dcterms:created>
  <dcterms:modified xsi:type="dcterms:W3CDTF">2016-02-18T18:57:02Z</dcterms:modified>
</cp:coreProperties>
</file>