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sha_and_the_B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lh4.ggpht.com/YnstG0-nIHiaZVAw4J5ymUw8j7t0cMw96X8NIZ0Pz9p-5L8E7ktv-WeE0PZ93xYMMa2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1" y="111435"/>
            <a:ext cx="6821016" cy="68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648" y="64476"/>
            <a:ext cx="3970959" cy="313932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Masha 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and </a:t>
            </a:r>
          </a:p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 Black" panose="02070A03080606020203" pitchFamily="18" charset="0"/>
              </a:rPr>
              <a:t>the Bear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162" y="4293096"/>
            <a:ext cx="455835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3867897"/>
            <a:ext cx="346924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Quiz</a:t>
            </a:r>
            <a:endParaRPr lang="en-US" sz="4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7 -11 Grades</a:t>
            </a:r>
            <a:endParaRPr lang="ru-RU" sz="4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" y="4653136"/>
            <a:ext cx="91347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other episodes with over 200 million views are: "Laundry Day", with over 450 million views; "Bon </a:t>
            </a:r>
            <a:r>
              <a:rPr lang="en-US" sz="320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Appètit</a:t>
            </a:r>
            <a:r>
              <a:rPr lang="en-US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", with over 420 million views; "La Dolce </a:t>
            </a:r>
            <a: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", </a:t>
            </a:r>
            <a:r>
              <a:rPr lang="en-US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with over 380 million </a:t>
            </a:r>
            <a: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views.</a:t>
            </a:r>
            <a:endParaRPr lang="en-US" sz="3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91880" y="9087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Vita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0"/>
            <a:ext cx="9147118" cy="685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1" y="2636912"/>
            <a:ext cx="48177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most popular episodes are "Two </a:t>
            </a:r>
            <a:r>
              <a:rPr lang="en-US" sz="28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Much", with over 290 million views; "Little Cousin", with over 260 million views; "Hocus-Pocus", with over 250 million views and "One, Two, Three! Light the </a:t>
            </a:r>
            <a:r>
              <a:rPr lang="en-US" sz="28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Christmas … !", </a:t>
            </a:r>
            <a:r>
              <a:rPr lang="en-US" sz="28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with over 230 million views.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14764" y="614007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00B050"/>
                </a:solidFill>
                <a:latin typeface="Arial Black" panose="020B0A04020102020204" pitchFamily="34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3968" y="1052736"/>
            <a:ext cx="46216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Masha is a Russian girl who lives in the </a:t>
            </a:r>
            <a:r>
              <a:rPr lang="en-US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with </a:t>
            </a:r>
            <a:r>
              <a:rPr lang="en-US" sz="3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her pig, goat and dog.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67744" y="585156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66"/>
                </a:solidFill>
                <a:latin typeface="Arial Black" panose="020B0A04020102020204" pitchFamily="34" charset="0"/>
              </a:rPr>
              <a:t>forest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133" y="260648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Plot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Television</a:t>
            </a:r>
          </a:p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series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24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7134" y="1988840"/>
            <a:ext cx="31683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All the animals in the </a:t>
            </a:r>
            <a:r>
              <a:rPr lang="en-US" sz="3200" dirty="0" smtClean="0">
                <a:ln w="1143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are </a:t>
            </a:r>
            <a:r>
              <a:rPr lang="en-US" sz="3200" dirty="0">
                <a:ln w="1143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afraid of her as she forces them to play with her.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7134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forest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" y="0"/>
            <a:ext cx="91588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7925" y="2354769"/>
            <a:ext cx="37012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One morning, Masha sees a </a:t>
            </a:r>
            <a:r>
              <a:rPr lang="en-US" sz="3600" dirty="0" smtClean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and </a:t>
            </a:r>
            <a:r>
              <a:rPr lang="en-US" sz="3600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inadvertently follows it inside the home of a bear who has gone fishing.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7925" y="57332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butterfly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"/>
            <a:ext cx="9134540" cy="685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19" y="1581409"/>
            <a:ext cx="46936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While playing there, she makes a big mess. When the bear returns, he sees the </a:t>
            </a:r>
            <a:r>
              <a:rPr lang="en-US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caused </a:t>
            </a:r>
            <a:r>
              <a:rPr lang="en-US" sz="3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by Masha.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19" y="46701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66"/>
                </a:solidFill>
                <a:latin typeface="Arial Black" panose="020B0A04020102020204" pitchFamily="34" charset="0"/>
              </a:rPr>
              <a:t>disaster</a:t>
            </a: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52673" y="1637347"/>
            <a:ext cx="41175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FF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bear tries to get rid of Masha, but he is unsuccessful, and he and Masha </a:t>
            </a:r>
            <a:r>
              <a:rPr lang="en-US" sz="3600" dirty="0" smtClean="0">
                <a:ln w="11430"/>
                <a:solidFill>
                  <a:srgbClr val="FF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become … .</a:t>
            </a:r>
            <a:endParaRPr lang="en-US" sz="3600" dirty="0">
              <a:ln w="11430"/>
              <a:solidFill>
                <a:srgbClr val="FF006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03648" y="545217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галерея 3\кинолент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7309"/>
            <a:ext cx="817002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okfan.ru/load/screen/files/26/26f2ddc73f59eaeaf6d95ce64ba309f6/25419963/mawa_%5bPakana.net%5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204864"/>
            <a:ext cx="4219909" cy="31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2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en.wikipedia.org/wiki/Masha_and_the_Bear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42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9763" y="1772816"/>
            <a:ext cx="4417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Masha and the Bear </a:t>
            </a:r>
            <a:r>
              <a:rPr lang="en-US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is </a:t>
            </a:r>
            <a:r>
              <a:rPr lang="en-US" sz="3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 animated television series based loosely on the Russian </a:t>
            </a:r>
            <a:r>
              <a:rPr lang="en-US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folk</a:t>
            </a:r>
            <a:r>
              <a:rPr lang="ru-RU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en-US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US" sz="3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"Masha and the Bear".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9763" y="57332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tale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3" y="-10181"/>
            <a:ext cx="9133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237" y="3068960"/>
            <a:ext cx="31683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series focuses on the adventures of a little </a:t>
            </a:r>
            <a:r>
              <a:rPr lang="ru-RU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named </a:t>
            </a:r>
            <a:r>
              <a:rPr lang="en-US" sz="3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Masha and an </a:t>
            </a:r>
            <a:r>
              <a:rPr lang="en-US" sz="3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anthropomorphic bear.</a:t>
            </a:r>
            <a:endParaRPr lang="en-US" sz="36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75750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66"/>
                </a:solidFill>
                <a:latin typeface="Arial Black" panose="020B0A04020102020204" pitchFamily="34" charset="0"/>
              </a:rPr>
              <a:t>girl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2.fanparty.ru/fanclubs/masha-i-medved/gallery/1411845_masha_i_medved_p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6768" y="2811727"/>
            <a:ext cx="52920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Masha is depicted as a </a:t>
            </a:r>
            <a:r>
              <a:rPr lang="en-US" sz="24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precocious</a:t>
            </a: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happy, kind, and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mischievous </a:t>
            </a: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little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girl</a:t>
            </a: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while the bear is a fatherly retired circus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performer that                    tries to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keep                    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Masha </a:t>
            </a: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out of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trouble </a:t>
            </a: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but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often         </a:t>
            </a: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ends up the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unintended </a:t>
            </a:r>
            <a:r>
              <a:rPr lang="ru-RU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2800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her mischief.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83968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victim</a:t>
            </a:r>
            <a:endParaRPr lang="en-US" sz="4400" b="1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r="16884"/>
          <a:stretch/>
        </p:blipFill>
        <p:spPr bwMode="auto">
          <a:xfrm>
            <a:off x="0" y="0"/>
            <a:ext cx="9139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2071" y="2189530"/>
            <a:ext cx="38884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are a number of supporting characters in the series, including Masha's cousin, a </a:t>
            </a:r>
            <a:r>
              <a:rPr lang="ru-RU" sz="36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36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adopted </a:t>
            </a:r>
            <a:r>
              <a:rPr lang="en-US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by the Bear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8170" y="586045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penguin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8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63271" y="1645477"/>
            <a:ext cx="58457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can meet a </a:t>
            </a:r>
            <a:r>
              <a:rPr lang="en-US" sz="28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young panda cub who is the </a:t>
            </a:r>
            <a:r>
              <a:rPr lang="en-US" sz="28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Bear's … , </a:t>
            </a:r>
            <a:r>
              <a:rPr lang="en-US" sz="28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tiger that worked with the bear in the circus, and a female bear that is the object of the bear's affections.</a:t>
            </a:r>
            <a:endParaRPr lang="en-US" sz="280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94775" y="607647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cousin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/>
          <a:stretch/>
        </p:blipFill>
        <p:spPr bwMode="auto">
          <a:xfrm>
            <a:off x="-1" y="0"/>
            <a:ext cx="92152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19672" y="980728"/>
            <a:ext cx="56166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There is a </a:t>
            </a:r>
            <a:r>
              <a:rPr lang="en-US" sz="2800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rabbit, squirrels and hedgehogs, two wolves who live near the bear's house, and a pig, goat, and dog who live in Masha's </a:t>
            </a:r>
            <a:r>
              <a:rPr lang="en-US" sz="280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front … .</a:t>
            </a:r>
            <a:endParaRPr lang="en-US" sz="280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39316" y="37170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34" y="0"/>
            <a:ext cx="9562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55" y="2060848"/>
            <a:ext cx="42550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Masha, her cousin and Father Frost are the only characters who speak. The others communicate through </a:t>
            </a:r>
            <a:r>
              <a:rPr lang="en-US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pantomime                              or                                   wordless … .</a:t>
            </a:r>
            <a:endParaRPr lang="en-US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11960" y="608488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sounds </a:t>
            </a:r>
            <a:endParaRPr lang="en-US" sz="4400" b="1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00"/>
            <a:ext cx="9168630" cy="68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8073" y="2793236"/>
            <a:ext cx="52100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Many of the episodes have proved popular on video-sharing website YouTube; in particular, "Recipe For </a:t>
            </a:r>
            <a:r>
              <a:rPr lang="en-US" sz="3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" </a:t>
            </a:r>
            <a:r>
              <a:rPr lang="en-US" sz="32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has received over 1.14 billion views, making it the site's thirteenth most viewed video of all time.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76137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66"/>
                </a:solidFill>
                <a:latin typeface="Arial Black" panose="020B0A04020102020204" pitchFamily="34" charset="0"/>
              </a:rPr>
              <a:t>Disaster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495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Source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2016-01-10T12:56:23Z</dcterms:created>
  <dcterms:modified xsi:type="dcterms:W3CDTF">2016-02-21T07:32:03Z</dcterms:modified>
</cp:coreProperties>
</file>