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8" r:id="rId8"/>
    <p:sldId id="266" r:id="rId9"/>
    <p:sldId id="265" r:id="rId10"/>
    <p:sldId id="264" r:id="rId11"/>
    <p:sldId id="262" r:id="rId12"/>
    <p:sldId id="267" r:id="rId13"/>
    <p:sldId id="27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ouchofart.eu/ru/Maria-Szymanska/#biograph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7032" y="0"/>
            <a:ext cx="8367804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Touching the fine art </a:t>
            </a:r>
            <a:endParaRPr lang="ru-RU" sz="4400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4727" y="5257562"/>
            <a:ext cx="8856685" cy="160043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>
              <a:defRPr/>
            </a:pPr>
            <a:r>
              <a:rPr lang="ru-RU" sz="1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>
              <a:defRPr/>
            </a:pPr>
            <a:r>
              <a:rPr lang="ru-RU" sz="1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>
              <a:defRPr/>
            </a:pPr>
            <a:r>
              <a:rPr lang="ru-RU" sz="1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4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400" b="1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ru-RU" sz="1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1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>
              <a:defRPr/>
            </a:pPr>
            <a:r>
              <a:rPr lang="ru-RU" sz="1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14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ru-RU" sz="1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1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14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40863" y="877630"/>
            <a:ext cx="2101096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32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Art Gallery for the 8-11 Grades </a:t>
            </a:r>
            <a:endParaRPr lang="ru-RU" sz="3200" b="1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8640"/>
            <a:ext cx="5007843" cy="654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630834"/>
            <a:ext cx="2448272" cy="39703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600" b="1" dirty="0" smtClean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You </a:t>
            </a:r>
          </a:p>
          <a:p>
            <a:r>
              <a:rPr lang="en-US" sz="3600" b="1" dirty="0" smtClean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love </a:t>
            </a:r>
          </a:p>
          <a:p>
            <a:r>
              <a:rPr lang="en-US" sz="3600" b="1" dirty="0" smtClean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it </a:t>
            </a:r>
          </a:p>
          <a:p>
            <a:r>
              <a:rPr lang="en-US" sz="3600" b="1" dirty="0" smtClean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when </a:t>
            </a:r>
            <a:r>
              <a:rPr lang="en-US" sz="3600" b="1" dirty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... music lulls me to sleep</a:t>
            </a: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147" y="1166842"/>
            <a:ext cx="2448272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600" b="1" dirty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Do </a:t>
            </a:r>
            <a:endParaRPr lang="en-US" sz="3600" b="1" dirty="0" smtClean="0">
              <a:ln/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3600" b="1" dirty="0" smtClean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you </a:t>
            </a:r>
          </a:p>
          <a:p>
            <a:r>
              <a:rPr lang="en-US" sz="3600" b="1" dirty="0" smtClean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like </a:t>
            </a:r>
            <a:r>
              <a:rPr lang="en-US" sz="3600" b="1" dirty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nights</a:t>
            </a:r>
            <a:r>
              <a:rPr lang="en-US" sz="3600" b="1" dirty="0" smtClean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?.. warm nights with </a:t>
            </a:r>
            <a:r>
              <a:rPr lang="en-US" sz="3600" b="1" dirty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falling stars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250" y="260648"/>
            <a:ext cx="5835509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8639"/>
            <a:ext cx="5510524" cy="656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377185"/>
            <a:ext cx="2448272" cy="56323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600" b="1" dirty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If </a:t>
            </a:r>
            <a:endParaRPr lang="en-US" sz="3600" b="1" dirty="0" smtClean="0">
              <a:ln/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3600" b="1" dirty="0" smtClean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You could </a:t>
            </a:r>
          </a:p>
          <a:p>
            <a:r>
              <a:rPr lang="en-US" sz="3600" b="1" dirty="0" smtClean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no </a:t>
            </a:r>
            <a:r>
              <a:rPr lang="en-US" sz="3600" b="1" dirty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longer paint </a:t>
            </a:r>
            <a:r>
              <a:rPr lang="en-US" sz="3600" b="1" dirty="0" smtClean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... </a:t>
            </a:r>
          </a:p>
          <a:p>
            <a:r>
              <a:rPr lang="en-US" sz="3600" b="1" dirty="0" smtClean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I </a:t>
            </a:r>
            <a:r>
              <a:rPr lang="en-US" sz="3600" b="1" dirty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can not imagine such a situation</a:t>
            </a: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lh5.ggpht.com/_YCKVbjoxjx8/S00UMkl1CcI/AAAAAAAAA0w/dT10rVaqz0U/Peggy-Animated-Signatur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777" y="1278174"/>
            <a:ext cx="5281955" cy="396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www.picgifs.com/graphics/t/thank-you/graphics-thank-you-68316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881"/>
            <a:ext cx="4570040" cy="19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images6.fanpop.com/image/photos/36300000/yorkshire_rose-image-yorkshire_rose-36379519-371-24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868" y="4409298"/>
            <a:ext cx="35337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226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555051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Source</a:t>
            </a:r>
          </a:p>
          <a:p>
            <a:endParaRPr lang="en-US" dirty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://www.touchofart.eu/ru/Maria-Szymanska/#</a:t>
            </a:r>
            <a:r>
              <a:rPr lang="en-US" dirty="0" smtClean="0">
                <a:hlinkClick r:id="rId2"/>
              </a:rPr>
              <a:t>biography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8635" y="188640"/>
            <a:ext cx="6768753" cy="64940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We enjoy the art </a:t>
            </a:r>
            <a:endParaRPr lang="en-US" sz="3200" b="1" dirty="0" smtClean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for </a:t>
            </a:r>
            <a:r>
              <a:rPr lang="en-US" sz="3200" b="1" dirty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one main reason - it brings  joy, inspiration into our souls. </a:t>
            </a:r>
            <a:endParaRPr lang="en-US" sz="3200" b="1" dirty="0" smtClean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Beautiful </a:t>
            </a:r>
            <a:r>
              <a:rPr lang="en-US" sz="3200" b="1" dirty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and kind  paintings  make our mood positive </a:t>
            </a:r>
            <a:endParaRPr lang="en-US" sz="3200" b="1" dirty="0" smtClean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and </a:t>
            </a:r>
            <a:r>
              <a:rPr lang="en-US" sz="3200" b="1" dirty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often even  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cure </a:t>
            </a:r>
            <a:r>
              <a:rPr lang="en-US" sz="3200" b="1" dirty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different 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diseases</a:t>
            </a:r>
            <a:r>
              <a:rPr lang="en-US" sz="3200" b="1" dirty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.  </a:t>
            </a:r>
            <a:endParaRPr lang="en-US" sz="3200" b="1" dirty="0" smtClean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That </a:t>
            </a:r>
            <a:r>
              <a:rPr lang="en-US" sz="3200" b="1" dirty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is why we ought to enjoy fine  art. </a:t>
            </a:r>
            <a:endParaRPr lang="ru-RU" sz="3200" b="1" dirty="0" smtClean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It’s my personal view onto the fine art.</a:t>
            </a:r>
          </a:p>
          <a:p>
            <a:pPr algn="ctr"/>
            <a:r>
              <a:rPr lang="en-US" b="1" i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Olga </a:t>
            </a:r>
            <a:r>
              <a:rPr lang="en-US" b="1" i="1" dirty="0" err="1" smtClean="0">
                <a:ln w="11430"/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Stepanova</a:t>
            </a:r>
            <a:endParaRPr lang="ru-RU" b="1" i="1" dirty="0">
              <a:ln w="11430"/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30021"/>
            <a:ext cx="2768600" cy="37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3212" y="5958391"/>
            <a:ext cx="50818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Maria </a:t>
            </a:r>
            <a:r>
              <a:rPr lang="en-US" sz="4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Szymańska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8599" y="260648"/>
            <a:ext cx="790075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Meet</a:t>
            </a:r>
          </a:p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 one of the talented artists </a:t>
            </a:r>
          </a:p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from Poland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994" y="1556792"/>
            <a:ext cx="9108006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Enjoy the Artist’s</a:t>
            </a:r>
          </a:p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tender portraits </a:t>
            </a:r>
          </a:p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and</a:t>
            </a:r>
          </a:p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d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iscover her feelings </a:t>
            </a:r>
          </a:p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in her short Interview…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4"/>
          <a:stretch/>
        </p:blipFill>
        <p:spPr bwMode="auto">
          <a:xfrm>
            <a:off x="2699792" y="183854"/>
            <a:ext cx="6242326" cy="644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630834"/>
            <a:ext cx="2448272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600" b="1" dirty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Painting </a:t>
            </a:r>
            <a:r>
              <a:rPr lang="en-US" sz="3600" b="1" dirty="0" smtClean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is …  </a:t>
            </a:r>
            <a:r>
              <a:rPr lang="en-US" sz="3600" b="1" dirty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a passion for </a:t>
            </a:r>
            <a:r>
              <a:rPr lang="en-US" sz="3600" b="1" dirty="0" smtClean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me.</a:t>
            </a:r>
            <a:endParaRPr lang="en-US" sz="3600" b="1" dirty="0">
              <a:ln/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630834"/>
            <a:ext cx="3312368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600" b="1" dirty="0" smtClean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Your </a:t>
            </a:r>
            <a:r>
              <a:rPr lang="en-US" sz="3600" b="1" dirty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first </a:t>
            </a:r>
            <a:r>
              <a:rPr lang="en-US" sz="3600" b="1" dirty="0" smtClean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picture was </a:t>
            </a:r>
            <a:r>
              <a:rPr lang="en-US" sz="3600" b="1" dirty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sold </a:t>
            </a:r>
            <a:r>
              <a:rPr lang="en-US" sz="3600" b="1" dirty="0" smtClean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... </a:t>
            </a:r>
            <a:endParaRPr lang="en-US" sz="3600" b="1" dirty="0" smtClean="0">
              <a:ln/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3600" b="1" dirty="0" smtClean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I </a:t>
            </a:r>
            <a:r>
              <a:rPr lang="en-US" sz="3600" b="1" dirty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do not remember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394" y="362421"/>
            <a:ext cx="4554700" cy="6162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356005"/>
            <a:ext cx="2808312" cy="618630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600" b="1" dirty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One secret which </a:t>
            </a:r>
            <a:endParaRPr lang="en-US" sz="3600" b="1" dirty="0" smtClean="0">
              <a:ln/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3600" b="1" dirty="0" smtClean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You </a:t>
            </a:r>
            <a:r>
              <a:rPr lang="en-US" sz="3600" b="1" dirty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could </a:t>
            </a:r>
            <a:r>
              <a:rPr lang="en-US" sz="3600" b="1" dirty="0" smtClean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to </a:t>
            </a:r>
            <a:r>
              <a:rPr lang="en-US" sz="3600" b="1" dirty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share with </a:t>
            </a:r>
            <a:endParaRPr lang="en-US" sz="3600" b="1" dirty="0" smtClean="0">
              <a:ln/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3600" b="1" dirty="0" smtClean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other </a:t>
            </a:r>
            <a:r>
              <a:rPr lang="en-US" sz="3600" b="1" dirty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artists </a:t>
            </a:r>
            <a:r>
              <a:rPr lang="en-US" sz="3600" b="1" dirty="0" smtClean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… </a:t>
            </a:r>
            <a:r>
              <a:rPr lang="en-US" sz="3600" b="1" dirty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 I do not </a:t>
            </a:r>
            <a:r>
              <a:rPr lang="en-US" sz="3600" b="1" dirty="0" smtClean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share the </a:t>
            </a:r>
            <a:r>
              <a:rPr lang="en-US" sz="3600" b="1" dirty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secrets </a:t>
            </a:r>
            <a:r>
              <a:rPr lang="en-US" sz="3600" b="1" dirty="0" smtClean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:) </a:t>
            </a:r>
            <a:endParaRPr lang="en-US" sz="3600" b="1" dirty="0">
              <a:ln/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508" y="355260"/>
            <a:ext cx="4225481" cy="618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3"/>
          <a:stretch/>
        </p:blipFill>
        <p:spPr bwMode="auto">
          <a:xfrm>
            <a:off x="4499992" y="116632"/>
            <a:ext cx="4441954" cy="636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630834"/>
            <a:ext cx="2448272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600" b="1" dirty="0" smtClean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What inspires You is ... </a:t>
            </a:r>
            <a:r>
              <a:rPr lang="en-US" sz="3600" b="1" dirty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music, poetry, nature</a:t>
            </a: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145323"/>
            <a:ext cx="3024336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600" b="1" dirty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I would </a:t>
            </a:r>
            <a:r>
              <a:rPr lang="en-US" sz="3600" b="1" dirty="0" smtClean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like </a:t>
            </a:r>
          </a:p>
          <a:p>
            <a:r>
              <a:rPr lang="en-US" sz="3600" b="1" dirty="0" smtClean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to… </a:t>
            </a:r>
          </a:p>
          <a:p>
            <a:r>
              <a:rPr lang="en-US" sz="3600" b="1" dirty="0" smtClean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to </a:t>
            </a:r>
            <a:r>
              <a:rPr lang="en-US" sz="3600" b="1" dirty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have more </a:t>
            </a:r>
            <a:endParaRPr lang="en-US" sz="3600" b="1" dirty="0" smtClean="0">
              <a:ln/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3600" b="1" dirty="0" smtClean="0">
                <a:ln/>
                <a:solidFill>
                  <a:schemeClr val="bg1"/>
                </a:solidFill>
                <a:latin typeface="Arial Black" panose="020B0A04020102020204" pitchFamily="34" charset="0"/>
              </a:rPr>
              <a:t>time</a:t>
            </a:r>
            <a:endParaRPr lang="en-US" sz="3600" b="1" dirty="0">
              <a:ln/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080" y="238244"/>
            <a:ext cx="4560654" cy="635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184</TotalTime>
  <Words>212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20</cp:revision>
  <dcterms:created xsi:type="dcterms:W3CDTF">2016-01-10T12:56:23Z</dcterms:created>
  <dcterms:modified xsi:type="dcterms:W3CDTF">2016-02-21T10:52:16Z</dcterms:modified>
</cp:coreProperties>
</file>