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7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FF"/>
    <a:srgbClr val="FF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quotes/tag/a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" y="0"/>
            <a:ext cx="91605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93" y="188640"/>
            <a:ext cx="3493264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Art </a:t>
            </a:r>
          </a:p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Gallery</a:t>
            </a:r>
          </a:p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Academy</a:t>
            </a:r>
          </a:p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 Soul</a:t>
            </a:r>
            <a:endParaRPr lang="ru-RU" sz="36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100" y="4734342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endParaRPr lang="en-US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54" y="2486351"/>
            <a:ext cx="349188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Art 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Gallery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with 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8-11 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Grades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6"/>
          <a:stretch/>
        </p:blipFill>
        <p:spPr bwMode="auto">
          <a:xfrm>
            <a:off x="0" y="0"/>
            <a:ext cx="9174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03222" y="875519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“The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of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art is to represent not the outward appearance of things, but their inward significance.”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Aristotle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plot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problem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aim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776" y="5869612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548679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“Art washes away from the soul the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of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everyday life.”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Pablo Picasso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rubbish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dust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dirt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9576" y="5832499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dust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"/>
          <a:stretch/>
        </p:blipFill>
        <p:spPr bwMode="auto">
          <a:xfrm>
            <a:off x="-3484" y="0"/>
            <a:ext cx="9147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763588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“Every human is an artist. The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dreams of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your life is to make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beautiful … .” </a:t>
            </a:r>
            <a:endParaRPr lang="en-US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Miguel Ruiz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art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painting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</a:t>
            </a: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cene 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86291" y="5517232"/>
            <a:ext cx="268723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art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0"/>
            <a:ext cx="9140347" cy="68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3255" y="548680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“I dream my painting and I paint </a:t>
            </a: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my … .” 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― Vincent van Gogh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world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dream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place </a:t>
            </a:r>
            <a:endParaRPr lang="ru-RU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40568" y="5661248"/>
            <a:ext cx="2759242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nimatedimages.org/data/media/466/animated-thank-you-image-00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48672" cy="267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203" y="346100"/>
            <a:ext cx="8579593" cy="60939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anose="02060903040505020403" pitchFamily="18" charset="0"/>
              </a:rPr>
              <a:t>The trip to Academy of Soul</a:t>
            </a:r>
          </a:p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anose="02060903040505020403" pitchFamily="18" charset="0"/>
              </a:rPr>
              <a:t> is over</a:t>
            </a:r>
          </a:p>
          <a:p>
            <a:pPr algn="ctr"/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anose="02060903040505020403" pitchFamily="18" charset="0"/>
            </a:endParaRP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anose="02060903040505020403" pitchFamily="18" charset="0"/>
              </a:rPr>
              <a:t>For Being Here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80751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hlinkClick r:id="rId2"/>
            </a:endParaRPr>
          </a:p>
          <a:p>
            <a:pPr algn="ctr"/>
            <a:r>
              <a:rPr lang="en-US" dirty="0"/>
              <a:t> Source</a:t>
            </a: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www.goodreads.com/quotes/tag/art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9144000" cy="68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5602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anose="02060903040505020403" pitchFamily="18" charset="0"/>
              </a:rPr>
              <a:t>Art is the Therapy. The more you watch positive paintings, the more it cures your heart, the more it inspires you.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anose="02060903040505020403" pitchFamily="18" charset="0"/>
              </a:rPr>
              <a:t>Enjoy the Fine Art  and cure your heart.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/>
          <a:stretch/>
        </p:blipFill>
        <p:spPr bwMode="auto">
          <a:xfrm>
            <a:off x="3993" y="0"/>
            <a:ext cx="91400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338" y="3013502"/>
            <a:ext cx="58698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“Autumn seemed to arrive suddenly that year. The morning of the first September was crisp and golden as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an … .” </a:t>
            </a:r>
            <a:endParaRPr lang="en-US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J.K. Rowling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onion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orange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apple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58" y="5851955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347" y="692696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“Every artist dips his brush in his own soul, and paints his own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into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his pictures.”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Henry Ward Beecher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        </a:t>
            </a: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nature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        mood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        silence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63888" y="5915940"/>
            <a:ext cx="2445016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4592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9" y="404664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“Art is the proper task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of … .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”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Friedrich Nietzsche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mind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life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heart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776" y="5851955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life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4203" y="632996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“The painter has the Universe in his mind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and … .” </a:t>
            </a:r>
            <a:endParaRPr lang="en-US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Leonardo da Vinci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fingers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head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hands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5912710"/>
            <a:ext cx="268723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hands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4734"/>
          <a:stretch/>
        </p:blipFill>
        <p:spPr bwMode="auto">
          <a:xfrm>
            <a:off x="18801" y="0"/>
            <a:ext cx="9171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8133" y="764704"/>
            <a:ext cx="43019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“I don't paint dreams or nightmares, I paint my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own … .” </a:t>
            </a:r>
            <a:endParaRPr lang="en-US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Frida Kahlo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reality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future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feelings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851955"/>
            <a:ext cx="268723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715461"/>
            <a:ext cx="5633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“The human body is the best </a:t>
            </a:r>
            <a:r>
              <a:rPr lang="en-US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of </a:t>
            </a: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art.”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Jess C. Scott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wish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work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touch 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1356" y="5851955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 bwMode="auto">
          <a:xfrm>
            <a:off x="0" y="-16205"/>
            <a:ext cx="9144000" cy="68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58" y="1880474"/>
            <a:ext cx="35925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“You use a glass mirror to see your face; you use works of art to see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your … .” 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― George Bernard Shaw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soul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body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love </a:t>
            </a:r>
            <a:endParaRPr lang="ru-RU" sz="24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58" y="5386432"/>
            <a:ext cx="2016224" cy="9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353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29</cp:revision>
  <dcterms:created xsi:type="dcterms:W3CDTF">2016-01-10T12:56:23Z</dcterms:created>
  <dcterms:modified xsi:type="dcterms:W3CDTF">2016-02-22T05:25:22Z</dcterms:modified>
</cp:coreProperties>
</file>