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0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avidreaders.ru/book/nauchitsya-byt-schastlivym.html" TargetMode="External"/><Relationship Id="rId3" Type="http://schemas.openxmlformats.org/officeDocument/2006/relationships/hyperlink" Target="http://www.ozon.ru/context/detail/id/5654857/" TargetMode="External"/><Relationship Id="rId7" Type="http://schemas.openxmlformats.org/officeDocument/2006/relationships/hyperlink" Target="http://royallib.com/book/efimovich_litvak/esli_hochesh_bit_schastlivim.html" TargetMode="External"/><Relationship Id="rId2" Type="http://schemas.openxmlformats.org/officeDocument/2006/relationships/hyperlink" Target="https://www.livelib.ru/book/10004450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oob.ru/jackson_a/10_secrets_of_happiness" TargetMode="External"/><Relationship Id="rId5" Type="http://schemas.openxmlformats.org/officeDocument/2006/relationships/hyperlink" Target="http://www.labirint.ru/books/260452/" TargetMode="External"/><Relationship Id="rId4" Type="http://schemas.openxmlformats.org/officeDocument/2006/relationships/hyperlink" Target="http://svitk.ru/004_book_book/4b/1118_metyuz-budi_shastlev.php" TargetMode="External"/><Relationship Id="rId9" Type="http://schemas.openxmlformats.org/officeDocument/2006/relationships/hyperlink" Target="http://www.labirint.ru/reviews/goods/219909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b="888"/>
          <a:stretch/>
        </p:blipFill>
        <p:spPr bwMode="auto">
          <a:xfrm>
            <a:off x="-1" y="-24551"/>
            <a:ext cx="9167585" cy="688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1081" y="0"/>
            <a:ext cx="7359707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ruthCYR Black" pitchFamily="50" charset="-52"/>
              </a:rPr>
              <a:t>Подружитесь с книгами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ruthCYR Black" pitchFamily="50" charset="-52"/>
              </a:rPr>
              <a:t>о счастье</a:t>
            </a:r>
            <a:endParaRPr lang="ru-RU" sz="40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ruthCYR Black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34342"/>
            <a:ext cx="8856685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273" y="1479663"/>
            <a:ext cx="883882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Рекламный проспект о книгах серии «Проект Счастье»</a:t>
            </a:r>
          </a:p>
          <a:p>
            <a:pPr algn="ctr"/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ля учащихся 9-11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4" y="260648"/>
            <a:ext cx="389477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9894" y="260648"/>
            <a:ext cx="4848170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Тал Бен-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Шахар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- Научиться быть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счастливым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Можно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ли научиться быть счастливее? ДА! Во всяком случае именно так считает преподаватель самого популярного учебного курса в Гарвардском университете. Живи "здесь и теперь". Счастье и духовность — две вещи, которые тесно связаны между собой. Необходимость правильно расставлять приоритеты — выбирать только то, что мы очень-очень хотим делать, а все остальное отодвигать в сторону. Торопись медленно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 Единственный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способ стать счастливее, повысить базовый уровень своего духовного благосостояния — это уменьшить количество «надо» и увеличить количество «хочу».</a:t>
            </a: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8" b="5795"/>
          <a:stretch/>
        </p:blipFill>
        <p:spPr bwMode="auto">
          <a:xfrm>
            <a:off x="4411578" y="260648"/>
            <a:ext cx="4446671" cy="629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4160058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Джо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Витале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- Ждите чудес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!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Как можно рассчитывать на проявление в вашей жизни чудес, если вы не справляетесь с каждодневной реальностью? Эта книга предлагает шаги, которые помогут нам отыскать путь к чудесным переменам в нашей жизни и научит ожидать и обнаруживать чудо каждый день. Будьте благодарны. Простите. Перестаньте бояться. Поверьте в чудеса. Исполните свои желания. Освободитесь от негативной реакции. Поверьте в себя. Возьмите жизнь в свои руки. Научитесь испытывать благодарность за все. Сегодня самый лучший день, ибо мои ноги стоят на земле и я жив и здоров.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36" y="260648"/>
            <a:ext cx="447466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4166716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Робин Шарма - Монах, который продал свой «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феррари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Ставшая бестселлером во многих странах мира книга Робина Шармы рассказывает нам необыкновенную историю Джулиана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Мэнтла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- адвоката-миллионера, которому довелось пережить духовный кризис. Погружение в древнюю культуру изменяет его жизнь; он открывает для себя действенные, мудрые практические знания, которые учат нас: радостно мыслить; жить согласно своему призванию; осознать силу своего ума и действовать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мужественно.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Овладевай своим сознанием. Следуй своей цели. Совершенствуйся. Контролируй себя. Цени время. 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88" y="404664"/>
            <a:ext cx="408660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910" y="273886"/>
            <a:ext cx="4397778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Люси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Дензигер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, Кэтрин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Бирндорф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– 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9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комнат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счастья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Чтобы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быть счастливой, необходимо наладить порядок в 10 комнатах, которые являются прототипом основных сфер жизни -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семья,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карьера, дети, друзья...  И, конечно, есть еще последняя - секретная десятая. Она особо важна. Очень важно полностью отдавать себя текущему моменту, а не ждать, пока наступит следующий.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Что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делает вас счастливой? Что вы любите и как можете посвящать этому больше времени? Нужно понять, к чему у вас есть пристрастие или хотя бы что просто нравится, от чего «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cepдцe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поет». Потому что все, что увлекает и захватывает, обычно приводит нас к цели и смыслу существования.</a:t>
            </a: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/>
          <a:stretch/>
        </p:blipFill>
        <p:spPr bwMode="auto">
          <a:xfrm>
            <a:off x="0" y="0"/>
            <a:ext cx="92132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6008638"/>
            <a:ext cx="699422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uthCYR Black" pitchFamily="50" charset="-52"/>
              </a:rPr>
              <a:t>Читайте и будьте счастливы!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uthCYR Black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623" y="4438978"/>
            <a:ext cx="417922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uthCYR Black" pitchFamily="50" charset="-52"/>
              </a:rPr>
              <a:t>Книги как парашюты – пока их не откроешь, они не принесут Вам никакой пользы.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uthCYR Black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3761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419418"/>
            <a:ext cx="745274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www.livelib.ru/book/1000445063</a:t>
            </a:r>
            <a:endParaRPr lang="ru-RU" dirty="0" smtClean="0"/>
          </a:p>
          <a:p>
            <a:r>
              <a:rPr lang="en-US" dirty="0">
                <a:hlinkClick r:id="rId3"/>
              </a:rPr>
              <a:t>http://www.ozon.ru/context/detail/id/5654857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svitk.ru/004_book_book/4b/1118_metyuz-budi_shastlev.php</a:t>
            </a:r>
            <a:endParaRPr lang="ru-RU" dirty="0" smtClean="0"/>
          </a:p>
          <a:p>
            <a:r>
              <a:rPr lang="en-US" dirty="0">
                <a:hlinkClick r:id="rId5"/>
              </a:rPr>
              <a:t>http://www.labirint.ru/books/260452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www.koob.ru/jackson_a/10_secrets_of_happiness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royallib.com/book/efimovich_litvak/esli_hochesh_bit_schastlivim.html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avidreaders.ru/book/nauchitsya-byt-schastlivym.html</a:t>
            </a:r>
            <a:endParaRPr lang="ru-RU" dirty="0" smtClean="0"/>
          </a:p>
          <a:p>
            <a:r>
              <a:rPr lang="en-US" dirty="0">
                <a:hlinkClick r:id="rId9"/>
              </a:rPr>
              <a:t>http://www.labirint.ru/reviews/goods/219909</a:t>
            </a:r>
            <a:r>
              <a:rPr lang="en-US" dirty="0" smtClean="0">
                <a:hlinkClick r:id="rId9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836712"/>
            <a:ext cx="1103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5" y="620687"/>
            <a:ext cx="9017093" cy="58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25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742950"/>
            <a:ext cx="53721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0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56" y="404664"/>
            <a:ext cx="42862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4104456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Крис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Прентисс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- Счастье по Дзен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   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Простые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способы достичь гармонии и стать счастливым. Автор с юмором и живостью учит читателей тому, как нужно жить в настоящем и формировать свое будущее. В «Счастье по Дзен» автор адаптирует многовековое учение, предлагая читателям простые способы достичь гармонии и стать счастливым. Есть только один способ достичь постоянного счастья. И способ этот очень прост: будьте счастливы. Каждое событие вашей жизни - самое хорошее из всего, что могло бы произойти.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95" y="260648"/>
            <a:ext cx="4542905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32538"/>
            <a:ext cx="4464496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Эккарт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фон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Хиршхаузен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- Карусель счастья. 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Легкая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, веселая и в то же время мудрая книга зарядит вас энергией и желанием радоваться каждому новому дню. Выбрось из своей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жизни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все, что ее укорачивает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..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Восприятие мира - настоящего, прошедшего и даже будущего - сильно зависит от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текущeгo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настроения. Окружая себя друзьями, мы чувствуем себя счастливее. Счастье - грести в потоке. Спаси день! Улыбнись! Счастье - это умение управлять ожиданиями. Кто недоволен тем, что имеет, будет недоволен, получив что хочет. Имеет смысл начинать день с улыбки: разок улыбнулся - и целый день можно себя этой проблемой больше не беспокоить.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16" y="217346"/>
            <a:ext cx="438150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1031"/>
            <a:ext cx="4572000" cy="65556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Эндрю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Мэтьюз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Будь счастлив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из нас мечтает стать счастливым. Но как узнать, почему одним везет, а другим нет? Яркие, веселые иллюстрации, выполненные самим автором, и емкие афоризмы из рубрики "Короче говоря" запомнятся надолго и помогут стать счастливыми здесь и сейчас. Счастливые люди не думают о том справедлива ли к ним судьба или нет. Они просто благодарны за то, что имеют. Чтобы стать счастливее, можно попытаться изменить или мир, или свое отношение к нему! Попробуйте стать счастливым вопреки проблемам! Душевный покой начинается с чувства благодарности за то, что уже имеешь. 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88" y="332656"/>
            <a:ext cx="426832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4338976" cy="6524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Пьер Франк - Быть счастливым просто! </a:t>
            </a:r>
            <a:endParaRPr lang="en-US" sz="1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1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Вы </a:t>
            </a:r>
            <a:r>
              <a:rPr lang="ru-RU" sz="1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можете создавать островки счастья даже в море отчаяния. Эти островки станут теми камнями, по которым вы однажды перепрыгните на берег. Нет никаких причин быть несчастным. Разве только, вы сами этого хотите. Счастье - это осознание, изменение, освобождение, любовь к самому себе, полная самоотдача, решение, настоящий момент. Создавай себе моменты радости. Каждое утро просыпаться к новой жизни. Не счастье приходит к нам, а мы движемся  навстречу счастью. Каждый может быть счастливым: возможно, настоящее счастье никак не связано с внешними обстоятельствами? Как-нибудь сделай то, что обычно себе не позволяешь.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34" y="260648"/>
            <a:ext cx="432249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58013"/>
            <a:ext cx="4258314" cy="6524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Адам Джексон - Десять секретов </a:t>
            </a:r>
            <a:r>
              <a:rPr lang="ru-RU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счастья</a:t>
            </a:r>
            <a:endParaRPr lang="en-US" sz="1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1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Современная притча о мудрости и любви, которая изменит вашу жизнь. Жизнь слишком коротка и слишком драгоценна, чтобы тратить ее на неприятные ощущения. Время драгоценно, слишком драгоценно, чтобы тратить его на чувство собственной </a:t>
            </a:r>
            <a:r>
              <a:rPr lang="ru-RU" sz="19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несчастливости</a:t>
            </a:r>
            <a:r>
              <a:rPr lang="ru-RU" sz="1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 Жизнь предназначена для того, чтобы жить, и каждый день должен быть радостью, а не борьбой.  Счастье не находят, его создают. И, независимо от обстоятельств, каждый способен создать свое собственное счастье. Сила отношения, сила тела, сила мгновения, сила представлений о себе, сила цели, сила юмора, сила прощения, сила дарения, сила взаимоотношений, сила веры.  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7633"/>
            <a:ext cx="3870995" cy="636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87633"/>
            <a:ext cx="4896544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М.Е.Литвак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- Если хочешь быть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счастливым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Всем, потерявшим надежду и опустившим руки. Автор, как и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Козьма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Прутков, считает, что счастье человека в его собственных руках. И если он умеет общаться с собой, находит общий язык с близкими, способен управлять группой и быстро освоиться в новой ситуации, он обречен на счастье. Автор использует свой богатый клинический опыт и опыт психологического консультирования, дает простые рекомендации, как наладить общение. Жизнь - штука легкая, а если вам тяжело, значит вы что-то делаете не так. Радость — это то, что ощущается после какого-либо творческого или социально значимого действия, которое производилось не с целью получения выгоды.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1178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2016-01-10T12:56:23Z</dcterms:created>
  <dcterms:modified xsi:type="dcterms:W3CDTF">2016-02-22T05:49:25Z</dcterms:modified>
</cp:coreProperties>
</file>